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595"/>
  </p:normalViewPr>
  <p:slideViewPr>
    <p:cSldViewPr snapToGrid="0" snapToObjects="1">
      <p:cViewPr varScale="1">
        <p:scale>
          <a:sx n="44" d="100"/>
          <a:sy n="44" d="100"/>
        </p:scale>
        <p:origin x="56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1143000" y="685800"/>
            <a:ext cx="4572000" cy="3429000"/>
          </a:xfrm>
          <a:prstGeom prst="rect">
            <a:avLst/>
          </a:prstGeom>
        </p:spPr>
        <p:txBody>
          <a:bodyPr/>
          <a:lstStyle/>
          <a:p>
            <a:endParaRPr/>
          </a:p>
        </p:txBody>
      </p:sp>
      <p:sp>
        <p:nvSpPr>
          <p:cNvPr id="240" name="Shape 2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12192000" y="-177800"/>
            <a:ext cx="12192000" cy="7162800"/>
          </a:xfrm>
          <a:prstGeom prst="rect">
            <a:avLst/>
          </a:prstGeom>
        </p:spPr>
        <p:txBody>
          <a:bodyPr lIns="91439" tIns="45719" rIns="91439" bIns="45719">
            <a:noAutofit/>
          </a:bodyPr>
          <a:lstStyle/>
          <a:p>
            <a:endParaRPr/>
          </a:p>
        </p:txBody>
      </p:sp>
      <p:sp>
        <p:nvSpPr>
          <p:cNvPr id="112" name="Image"/>
          <p:cNvSpPr>
            <a:spLocks noGrp="1"/>
          </p:cNvSpPr>
          <p:nvPr>
            <p:ph type="pic" sz="half" idx="22"/>
          </p:nvPr>
        </p:nvSpPr>
        <p:spPr>
          <a:xfrm>
            <a:off x="12192000" y="6451600"/>
            <a:ext cx="12192000" cy="8297334"/>
          </a:xfrm>
          <a:prstGeom prst="rect">
            <a:avLst/>
          </a:prstGeom>
        </p:spPr>
        <p:txBody>
          <a:bodyPr lIns="91439" tIns="45719" rIns="91439" bIns="45719">
            <a:noAutofit/>
          </a:bodyPr>
          <a:lstStyle/>
          <a:p>
            <a:endParaRPr/>
          </a:p>
        </p:txBody>
      </p:sp>
      <p:sp>
        <p:nvSpPr>
          <p:cNvPr id="113" name="Image"/>
          <p:cNvSpPr>
            <a:spLocks noGrp="1"/>
          </p:cNvSpPr>
          <p:nvPr>
            <p:ph type="pic" idx="23"/>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22"/>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64" name="Body Level One…"/>
          <p:cNvSpPr txBox="1">
            <a:spLocks noGrp="1"/>
          </p:cNvSpPr>
          <p:nvPr>
            <p:ph type="body" idx="1"/>
          </p:nvPr>
        </p:nvSpPr>
        <p:spPr>
          <a:xfrm>
            <a:off x="4387453" y="1785937"/>
            <a:ext cx="15609094" cy="10144126"/>
          </a:xfrm>
          <a:prstGeom prst="rect">
            <a:avLst/>
          </a:prstGeom>
        </p:spPr>
        <p:txBody>
          <a:bodyPr lIns="71437" tIns="71437" rIns="71437" bIns="71437" anchor="ctr"/>
          <a:lstStyle>
            <a:lvl1pPr marL="611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1pPr>
            <a:lvl2pPr marL="10556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2pPr>
            <a:lvl3pPr marL="1500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3pPr>
            <a:lvl4pPr marL="19446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4pPr>
            <a:lvl5pPr marL="2389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lnSpc>
                <a:spcPct val="100000"/>
              </a:lnSpc>
              <a:defRPr sz="2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72" name="Image"/>
          <p:cNvSpPr>
            <a:spLocks noGrp="1"/>
          </p:cNvSpPr>
          <p:nvPr>
            <p:ph type="pic" idx="21"/>
          </p:nvPr>
        </p:nvSpPr>
        <p:spPr>
          <a:xfrm>
            <a:off x="6231433" y="863201"/>
            <a:ext cx="17439681" cy="11626457"/>
          </a:xfrm>
          <a:prstGeom prst="rect">
            <a:avLst/>
          </a:prstGeom>
        </p:spPr>
        <p:txBody>
          <a:bodyPr lIns="91439" tIns="45719" rIns="91439" bIns="45719">
            <a:noAutofit/>
          </a:bodyPr>
          <a:lstStyle/>
          <a:p>
            <a:endParaRPr/>
          </a:p>
        </p:txBody>
      </p:sp>
      <p:sp>
        <p:nvSpPr>
          <p:cNvPr id="173" name="Title Text"/>
          <p:cNvSpPr txBox="1">
            <a:spLocks noGrp="1"/>
          </p:cNvSpPr>
          <p:nvPr>
            <p:ph type="title"/>
          </p:nvPr>
        </p:nvSpPr>
        <p:spPr>
          <a:xfrm>
            <a:off x="4387453" y="892968"/>
            <a:ext cx="7500938" cy="5607845"/>
          </a:xfrm>
          <a:prstGeom prst="rect">
            <a:avLst/>
          </a:prstGeom>
        </p:spPr>
        <p:txBody>
          <a:bodyPr lIns="71437" tIns="71437" rIns="71437" bIns="71437" anchor="b"/>
          <a:lstStyle>
            <a:lvl1pPr algn="ctr" defTabSz="821531">
              <a:lnSpc>
                <a:spcPct val="100000"/>
              </a:lnSpc>
              <a:spcBef>
                <a:spcPts val="0"/>
              </a:spcBef>
              <a:defRPr sz="8400" cap="none">
                <a:solidFill>
                  <a:srgbClr val="000000"/>
                </a:solidFill>
                <a:latin typeface="Helvetica Neue Medium"/>
                <a:ea typeface="Helvetica Neue Medium"/>
                <a:cs typeface="Helvetica Neue Medium"/>
                <a:sym typeface="Helvetica Neue Medium"/>
              </a:defRPr>
            </a:lvl1pPr>
          </a:lstStyle>
          <a:p>
            <a:r>
              <a:t>Title Text</a:t>
            </a:r>
          </a:p>
        </p:txBody>
      </p:sp>
      <p:sp>
        <p:nvSpPr>
          <p:cNvPr id="174" name="Body Level One…"/>
          <p:cNvSpPr txBox="1">
            <a:spLocks noGrp="1"/>
          </p:cNvSpPr>
          <p:nvPr>
            <p:ph type="body" sz="quarter" idx="1"/>
          </p:nvPr>
        </p:nvSpPr>
        <p:spPr>
          <a:xfrm>
            <a:off x="4387453" y="6643687"/>
            <a:ext cx="7500938" cy="5786438"/>
          </a:xfrm>
          <a:prstGeom prst="rect">
            <a:avLst/>
          </a:prstGeom>
        </p:spPr>
        <p:txBody>
          <a:bodyPr lIns="71437" tIns="71437" rIns="71437" bIns="71437"/>
          <a:lstStyle>
            <a:lvl1pPr marL="0" indent="0" algn="ctr" defTabSz="821531">
              <a:spcBef>
                <a:spcPts val="0"/>
              </a:spcBef>
              <a:buClrTx/>
              <a:buSzTx/>
              <a:buFontTx/>
              <a:buNone/>
              <a:defRPr sz="5200">
                <a:solidFill>
                  <a:srgbClr val="000000"/>
                </a:solidFill>
                <a:latin typeface="Helvetica Neue"/>
                <a:ea typeface="Helvetica Neue"/>
                <a:cs typeface="Helvetica Neue"/>
                <a:sym typeface="Helvetica Neue"/>
              </a:defRPr>
            </a:lvl1pPr>
            <a:lvl2pPr marL="0" indent="0" algn="ctr" defTabSz="821531">
              <a:spcBef>
                <a:spcPts val="0"/>
              </a:spcBef>
              <a:buClrTx/>
              <a:buSzTx/>
              <a:buFontTx/>
              <a:buNone/>
              <a:defRPr sz="5200">
                <a:solidFill>
                  <a:srgbClr val="000000"/>
                </a:solidFill>
                <a:latin typeface="Helvetica Neue"/>
                <a:ea typeface="Helvetica Neue"/>
                <a:cs typeface="Helvetica Neue"/>
                <a:sym typeface="Helvetica Neue"/>
              </a:defRPr>
            </a:lvl2pPr>
            <a:lvl3pPr marL="0" indent="0" algn="ctr" defTabSz="821531">
              <a:spcBef>
                <a:spcPts val="0"/>
              </a:spcBef>
              <a:buClrTx/>
              <a:buSzTx/>
              <a:buFontTx/>
              <a:buNone/>
              <a:defRPr sz="5200">
                <a:solidFill>
                  <a:srgbClr val="000000"/>
                </a:solidFill>
                <a:latin typeface="Helvetica Neue"/>
                <a:ea typeface="Helvetica Neue"/>
                <a:cs typeface="Helvetica Neue"/>
                <a:sym typeface="Helvetica Neue"/>
              </a:defRPr>
            </a:lvl3pPr>
            <a:lvl4pPr marL="0" indent="0" algn="ctr" defTabSz="821531">
              <a:spcBef>
                <a:spcPts val="0"/>
              </a:spcBef>
              <a:buClrTx/>
              <a:buSzTx/>
              <a:buFontTx/>
              <a:buNone/>
              <a:defRPr sz="5200">
                <a:solidFill>
                  <a:srgbClr val="000000"/>
                </a:solidFill>
                <a:latin typeface="Helvetica Neue"/>
                <a:ea typeface="Helvetica Neue"/>
                <a:cs typeface="Helvetica Neue"/>
                <a:sym typeface="Helvetica Neue"/>
              </a:defRPr>
            </a:lvl4pPr>
            <a:lvl5pPr marL="0" indent="0" algn="ctr" defTabSz="821531">
              <a:spcBef>
                <a:spcPts val="0"/>
              </a:spcBef>
              <a:buClrTx/>
              <a:buSzTx/>
              <a:buFontTx/>
              <a:buNone/>
              <a:defRPr sz="5200">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lnSpc>
                <a:spcPct val="100000"/>
              </a:lnSpc>
              <a:defRPr sz="2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Alt">
    <p:spTree>
      <p:nvGrpSpPr>
        <p:cNvPr id="1" name=""/>
        <p:cNvGrpSpPr/>
        <p:nvPr/>
      </p:nvGrpSpPr>
      <p:grpSpPr>
        <a:xfrm>
          <a:off x="0" y="0"/>
          <a:ext cx="0" cy="0"/>
          <a:chOff x="0" y="0"/>
          <a:chExt cx="0" cy="0"/>
        </a:xfrm>
      </p:grpSpPr>
      <p:sp>
        <p:nvSpPr>
          <p:cNvPr id="182"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83" name="Text"/>
          <p:cNvSpPr txBox="1">
            <a:spLocks noGrp="1"/>
          </p:cNvSpPr>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84" name="Title Text"/>
          <p:cNvSpPr txBox="1">
            <a:spLocks noGrp="1"/>
          </p:cNvSpPr>
          <p:nvPr>
            <p:ph type="title"/>
          </p:nvPr>
        </p:nvSpPr>
        <p:spPr>
          <a:xfrm>
            <a:off x="3619500" y="2160984"/>
            <a:ext cx="17145000" cy="1017985"/>
          </a:xfrm>
          <a:prstGeom prst="rect">
            <a:avLst/>
          </a:prstGeom>
        </p:spPr>
        <p:txBody>
          <a:bodyPr lIns="71437" tIns="71437" rIns="71437" bIns="71437"/>
          <a:lstStyle>
            <a:lvl1pPr defTabSz="821531">
              <a:defRPr sz="8400"/>
            </a:lvl1pPr>
          </a:lstStyle>
          <a:p>
            <a:r>
              <a:t>Title Text</a:t>
            </a:r>
          </a:p>
        </p:txBody>
      </p:sp>
      <p:sp>
        <p:nvSpPr>
          <p:cNvPr id="185" name="Body Level One…"/>
          <p:cNvSpPr txBox="1">
            <a:spLocks noGrp="1"/>
          </p:cNvSpPr>
          <p:nvPr>
            <p:ph type="body" idx="1"/>
          </p:nvPr>
        </p:nvSpPr>
        <p:spPr>
          <a:xfrm>
            <a:off x="3619500" y="3857625"/>
            <a:ext cx="17145000" cy="8590360"/>
          </a:xfrm>
          <a:prstGeom prst="rect">
            <a:avLst/>
          </a:prstGeom>
        </p:spPr>
        <p:txBody>
          <a:bodyPr lIns="71437" tIns="71437" rIns="71437" bIns="71437"/>
          <a:lstStyle>
            <a:lvl1pPr marL="601382" indent="-601382" defTabSz="821531">
              <a:buClr>
                <a:schemeClr val="accent1"/>
              </a:buClr>
              <a:buChar char="▸"/>
              <a:defRPr sz="4600"/>
            </a:lvl1pPr>
            <a:lvl2pPr marL="1045882" indent="-601382" defTabSz="821531">
              <a:buClr>
                <a:schemeClr val="accent1"/>
              </a:buClr>
              <a:buChar char="▸"/>
              <a:defRPr sz="4600"/>
            </a:lvl2pPr>
            <a:lvl3pPr marL="1490382" indent="-601382" defTabSz="821531">
              <a:buClr>
                <a:schemeClr val="accent1"/>
              </a:buClr>
              <a:buChar char="▸"/>
              <a:defRPr sz="4600"/>
            </a:lvl3pPr>
            <a:lvl4pPr marL="1934882" indent="-601382" defTabSz="821531">
              <a:buClr>
                <a:schemeClr val="accent1"/>
              </a:buClr>
              <a:buChar char="▸"/>
              <a:defRPr sz="4600"/>
            </a:lvl4pPr>
            <a:lvl5pPr marL="2379382" indent="-601382" defTabSz="821531">
              <a:buClr>
                <a:schemeClr val="accent1"/>
              </a:buClr>
              <a:buChar char="▸"/>
              <a:defRPr sz="4600"/>
            </a:lvl5pPr>
          </a:lstStyle>
          <a:p>
            <a:r>
              <a:t>Body Level One</a:t>
            </a:r>
          </a:p>
          <a:p>
            <a:pPr lvl="1"/>
            <a:r>
              <a:t>Body Level Two</a:t>
            </a:r>
          </a:p>
          <a:p>
            <a:pPr lvl="2"/>
            <a:r>
              <a:t>Body Level Three</a:t>
            </a:r>
          </a:p>
          <a:p>
            <a:pPr lvl="3"/>
            <a:r>
              <a:t>Body Level Four</a:t>
            </a:r>
          </a:p>
          <a:p>
            <a:pPr lvl="4"/>
            <a:r>
              <a:t>Body Level Five</a:t>
            </a:r>
          </a:p>
        </p:txBody>
      </p:sp>
      <p:sp>
        <p:nvSpPr>
          <p:cNvPr id="186" name="Slide Number"/>
          <p:cNvSpPr txBox="1">
            <a:spLocks noGrp="1"/>
          </p:cNvSpPr>
          <p:nvPr>
            <p:ph type="sldNum" sz="quarter" idx="2"/>
          </p:nvPr>
        </p:nvSpPr>
        <p:spPr>
          <a:xfrm>
            <a:off x="20211932" y="607218"/>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93"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94" name="Text"/>
          <p:cNvSpPr txBox="1">
            <a:spLocks noGrp="1"/>
          </p:cNvSpPr>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95" name="Title Text"/>
          <p:cNvSpPr txBox="1">
            <a:spLocks noGrp="1"/>
          </p:cNvSpPr>
          <p:nvPr>
            <p:ph type="title"/>
          </p:nvPr>
        </p:nvSpPr>
        <p:spPr>
          <a:xfrm>
            <a:off x="3619500" y="2160984"/>
            <a:ext cx="17145000" cy="1017985"/>
          </a:xfrm>
          <a:prstGeom prst="rect">
            <a:avLst/>
          </a:prstGeom>
        </p:spPr>
        <p:txBody>
          <a:bodyPr lIns="71437" tIns="71437" rIns="71437" bIns="71437"/>
          <a:lstStyle>
            <a:lvl1pPr defTabSz="821531">
              <a:defRPr sz="8400"/>
            </a:lvl1pPr>
          </a:lstStyle>
          <a:p>
            <a:r>
              <a:t>Title Text</a:t>
            </a:r>
          </a:p>
        </p:txBody>
      </p:sp>
      <p:sp>
        <p:nvSpPr>
          <p:cNvPr id="196" name="Slide Number"/>
          <p:cNvSpPr txBox="1">
            <a:spLocks noGrp="1"/>
          </p:cNvSpPr>
          <p:nvPr>
            <p:ph type="sldNum" sz="quarter" idx="2"/>
          </p:nvPr>
        </p:nvSpPr>
        <p:spPr>
          <a:xfrm>
            <a:off x="20211932" y="607218"/>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spcBef>
                <a:spcPts val="0"/>
              </a:spcBef>
              <a:defRPr sz="11200" cap="none">
                <a:solidFill>
                  <a:srgbClr val="000000"/>
                </a:solidFill>
                <a:latin typeface="Helvetica Neue Medium"/>
                <a:ea typeface="Helvetica Neue Medium"/>
                <a:cs typeface="Helvetica Neue Medium"/>
                <a:sym typeface="Helvetica Neue Medium"/>
              </a:defRPr>
            </a:lvl1pPr>
          </a:lstStyle>
          <a:p>
            <a:r>
              <a:t>Title Text</a:t>
            </a:r>
          </a:p>
        </p:txBody>
      </p:sp>
      <p:sp>
        <p:nvSpPr>
          <p:cNvPr id="204" name="Body Level One…"/>
          <p:cNvSpPr txBox="1">
            <a:spLocks noGrp="1"/>
          </p:cNvSpPr>
          <p:nvPr>
            <p:ph type="body" idx="1"/>
          </p:nvPr>
        </p:nvSpPr>
        <p:spPr>
          <a:xfrm>
            <a:off x="4387453" y="3643312"/>
            <a:ext cx="15609094" cy="8840392"/>
          </a:xfrm>
          <a:prstGeom prst="rect">
            <a:avLst/>
          </a:prstGeom>
        </p:spPr>
        <p:txBody>
          <a:bodyPr lIns="71437" tIns="71437" rIns="71437" bIns="71437" anchor="ctr"/>
          <a:lstStyle>
            <a:lvl1pPr marL="611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1pPr>
            <a:lvl2pPr marL="10556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2pPr>
            <a:lvl3pPr marL="1500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3pPr>
            <a:lvl4pPr marL="19446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4pPr>
            <a:lvl5pPr marL="2389187" indent="-611187" defTabSz="821531">
              <a:spcBef>
                <a:spcPts val="5900"/>
              </a:spcBef>
              <a:buClrTx/>
              <a:buSzPct val="145000"/>
              <a:buFontTx/>
              <a:buChar char="•"/>
              <a:defRPr sz="4400">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lnSpc>
                <a:spcPct val="100000"/>
              </a:lnSpc>
              <a:defRPr sz="2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212" name="Line"/>
          <p:cNvSpPr/>
          <p:nvPr/>
        </p:nvSpPr>
        <p:spPr>
          <a:xfrm flipV="1">
            <a:off x="3619500" y="8635632"/>
            <a:ext cx="17145000" cy="369"/>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213" name="Title Text"/>
          <p:cNvSpPr txBox="1">
            <a:spLocks noGrp="1"/>
          </p:cNvSpPr>
          <p:nvPr>
            <p:ph type="title"/>
          </p:nvPr>
        </p:nvSpPr>
        <p:spPr>
          <a:xfrm>
            <a:off x="3619500" y="9036843"/>
            <a:ext cx="17145000" cy="3804048"/>
          </a:xfrm>
          <a:prstGeom prst="rect">
            <a:avLst/>
          </a:prstGeom>
        </p:spPr>
        <p:txBody>
          <a:bodyPr lIns="71437" tIns="71437" rIns="71437" bIns="71437"/>
          <a:lstStyle>
            <a:lvl1pPr defTabSz="821531">
              <a:spcBef>
                <a:spcPts val="0"/>
              </a:spcBef>
              <a:defRPr sz="23800"/>
            </a:lvl1pPr>
          </a:lstStyle>
          <a:p>
            <a:r>
              <a:t>Title Text</a:t>
            </a:r>
          </a:p>
        </p:txBody>
      </p:sp>
      <p:sp>
        <p:nvSpPr>
          <p:cNvPr id="214" name="Body Level One…"/>
          <p:cNvSpPr txBox="1">
            <a:spLocks noGrp="1"/>
          </p:cNvSpPr>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1pPr>
            <a:lvl2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2pPr>
            <a:lvl3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3pPr>
            <a:lvl4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4pPr>
            <a:lvl5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xfrm>
            <a:off x="20177109" y="589359"/>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 Centre">
    <p:spTree>
      <p:nvGrpSpPr>
        <p:cNvPr id="1" name=""/>
        <p:cNvGrpSpPr/>
        <p:nvPr/>
      </p:nvGrpSpPr>
      <p:grpSpPr>
        <a:xfrm>
          <a:off x="0" y="0"/>
          <a:ext cx="0" cy="0"/>
          <a:chOff x="0" y="0"/>
          <a:chExt cx="0" cy="0"/>
        </a:xfrm>
      </p:grpSpPr>
      <p:sp>
        <p:nvSpPr>
          <p:cNvPr id="222" name="Title Text"/>
          <p:cNvSpPr txBox="1">
            <a:spLocks noGrp="1"/>
          </p:cNvSpPr>
          <p:nvPr>
            <p:ph type="title"/>
          </p:nvPr>
        </p:nvSpPr>
        <p:spPr>
          <a:xfrm>
            <a:off x="4833937" y="4536281"/>
            <a:ext cx="14716126" cy="4643438"/>
          </a:xfrm>
          <a:prstGeom prst="rect">
            <a:avLst/>
          </a:prstGeom>
        </p:spPr>
        <p:txBody>
          <a:bodyPr lIns="71437" tIns="71437" rIns="71437" bIns="71437" anchor="ctr"/>
          <a:lstStyle>
            <a:lvl1pPr algn="ctr" defTabSz="821531">
              <a:lnSpc>
                <a:spcPct val="100000"/>
              </a:lnSpc>
              <a:spcBef>
                <a:spcPts val="0"/>
              </a:spcBef>
              <a:defRPr sz="11200" cap="none">
                <a:solidFill>
                  <a:srgbClr val="000000"/>
                </a:solidFill>
                <a:latin typeface="Helvetica Neue Medium"/>
                <a:ea typeface="Helvetica Neue Medium"/>
                <a:cs typeface="Helvetica Neue Medium"/>
                <a:sym typeface="Helvetica Neue Medium"/>
              </a:defRPr>
            </a:lvl1pPr>
          </a:lstStyle>
          <a:p>
            <a:r>
              <a:t>Title Text</a:t>
            </a:r>
          </a:p>
        </p:txBody>
      </p:sp>
      <p:sp>
        <p:nvSpPr>
          <p:cNvPr id="223"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lnSpc>
                <a:spcPct val="100000"/>
              </a:lnSpc>
              <a:defRPr sz="2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230" name="Line"/>
          <p:cNvSpPr/>
          <p:nvPr/>
        </p:nvSpPr>
        <p:spPr>
          <a:xfrm flipV="1">
            <a:off x="3619500" y="8635632"/>
            <a:ext cx="17145000" cy="373"/>
          </a:xfrm>
          <a:prstGeom prst="line">
            <a:avLst/>
          </a:prstGeom>
          <a:ln w="50800">
            <a:solidFill>
              <a:srgbClr val="A6AAA9"/>
            </a:solidFill>
            <a:miter lim="400000"/>
          </a:ln>
        </p:spPr>
        <p:txBody>
          <a:bodyPr lIns="64292" tIns="64292" rIns="64292" bIns="64292"/>
          <a:lstStyle/>
          <a:p>
            <a:pPr algn="ctr" defTabSz="821531">
              <a:spcBef>
                <a:spcPts val="0"/>
              </a:spcBef>
              <a:defRPr sz="3200">
                <a:solidFill>
                  <a:srgbClr val="000000"/>
                </a:solidFill>
                <a:latin typeface="Helvetica"/>
                <a:ea typeface="Helvetica"/>
                <a:cs typeface="Helvetica"/>
                <a:sym typeface="Helvetica"/>
              </a:defRPr>
            </a:pPr>
            <a:endParaRPr/>
          </a:p>
        </p:txBody>
      </p:sp>
      <p:sp>
        <p:nvSpPr>
          <p:cNvPr id="231" name="Title Text"/>
          <p:cNvSpPr txBox="1">
            <a:spLocks noGrp="1"/>
          </p:cNvSpPr>
          <p:nvPr>
            <p:ph type="title"/>
          </p:nvPr>
        </p:nvSpPr>
        <p:spPr>
          <a:xfrm>
            <a:off x="3619500" y="9036843"/>
            <a:ext cx="17145000" cy="3804048"/>
          </a:xfrm>
          <a:prstGeom prst="rect">
            <a:avLst/>
          </a:prstGeom>
        </p:spPr>
        <p:txBody>
          <a:bodyPr lIns="71437" tIns="71437" rIns="71437" bIns="71437"/>
          <a:lstStyle>
            <a:lvl1pPr defTabSz="821531">
              <a:spcBef>
                <a:spcPts val="0"/>
              </a:spcBef>
              <a:defRPr sz="23800"/>
            </a:lvl1pPr>
          </a:lstStyle>
          <a:p>
            <a:r>
              <a:t>Title Text</a:t>
            </a:r>
          </a:p>
        </p:txBody>
      </p:sp>
      <p:sp>
        <p:nvSpPr>
          <p:cNvPr id="232" name="Body Level One…"/>
          <p:cNvSpPr txBox="1">
            <a:spLocks noGrp="1"/>
          </p:cNvSpPr>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1pPr>
            <a:lvl2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2pPr>
            <a:lvl3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3pPr>
            <a:lvl4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4pPr>
            <a:lvl5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33" name="Slide Number"/>
          <p:cNvSpPr txBox="1">
            <a:spLocks noGrp="1"/>
          </p:cNvSpPr>
          <p:nvPr>
            <p:ph type="sldNum" sz="quarter" idx="2"/>
          </p:nvPr>
        </p:nvSpPr>
        <p:spPr>
          <a:xfrm>
            <a:off x="20177111" y="589359"/>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defRPr sz="30300"/>
            </a:lvl1pPr>
          </a:lstStyle>
          <a:p>
            <a:r>
              <a:t>Title Text</a:t>
            </a:r>
          </a:p>
        </p:txBody>
      </p:sp>
      <p:sp>
        <p:nvSpPr>
          <p:cNvPr id="44"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21"/>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defRPr sz="30300"/>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Image"/>
          <p:cNvSpPr>
            <a:spLocks noGrp="1"/>
          </p:cNvSpPr>
          <p:nvPr>
            <p:ph type="pic" idx="22"/>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2"/>
          <a:stretch>
            <a:fillRect/>
          </a:stretch>
        </p:blipFill>
        <p:spPr>
          <a:xfrm>
            <a:off x="5698978" y="3509367"/>
            <a:ext cx="13056343" cy="8152254"/>
          </a:xfrm>
          <a:prstGeom prst="rect">
            <a:avLst/>
          </a:prstGeom>
          <a:ln w="12700">
            <a:miter lim="400000"/>
          </a:ln>
        </p:spPr>
      </p:pic>
      <p:sp>
        <p:nvSpPr>
          <p:cNvPr id="243" name="Sql for Datascience"/>
          <p:cNvSpPr txBox="1">
            <a:spLocks noGrp="1"/>
          </p:cNvSpPr>
          <p:nvPr>
            <p:ph type="title"/>
          </p:nvPr>
        </p:nvSpPr>
        <p:spPr>
          <a:xfrm>
            <a:off x="4155281" y="5572125"/>
            <a:ext cx="17145001" cy="1425053"/>
          </a:xfrm>
          <a:prstGeom prst="rect">
            <a:avLst/>
          </a:prstGeom>
        </p:spPr>
        <p:txBody>
          <a:bodyPr/>
          <a:lstStyle>
            <a:lvl1pPr defTabSz="345041">
              <a:defRPr sz="9800"/>
            </a:lvl1pPr>
          </a:lstStyle>
          <a:p>
            <a:r>
              <a:t>Sql for Datascience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straints - Contd."/>
          <p:cNvSpPr txBox="1">
            <a:spLocks noGrp="1"/>
          </p:cNvSpPr>
          <p:nvPr>
            <p:ph type="title"/>
          </p:nvPr>
        </p:nvSpPr>
        <p:spPr>
          <a:xfrm>
            <a:off x="4387453" y="357186"/>
            <a:ext cx="15609094" cy="1481375"/>
          </a:xfrm>
          <a:prstGeom prst="rect">
            <a:avLst/>
          </a:prstGeom>
        </p:spPr>
        <p:txBody>
          <a:bodyPr/>
          <a:lstStyle>
            <a:lvl1pPr defTabSz="772239">
              <a:defRPr sz="8600"/>
            </a:lvl1pPr>
          </a:lstStyle>
          <a:p>
            <a:r>
              <a:t>Constraints - Contd.</a:t>
            </a:r>
          </a:p>
        </p:txBody>
      </p:sp>
      <p:sp>
        <p:nvSpPr>
          <p:cNvPr id="281" name="PRIMARY KEY…"/>
          <p:cNvSpPr txBox="1">
            <a:spLocks noGrp="1"/>
          </p:cNvSpPr>
          <p:nvPr>
            <p:ph type="body" idx="1"/>
          </p:nvPr>
        </p:nvSpPr>
        <p:spPr>
          <a:xfrm>
            <a:off x="4387453" y="1902351"/>
            <a:ext cx="15609094" cy="10581351"/>
          </a:xfrm>
          <a:prstGeom prst="rect">
            <a:avLst/>
          </a:prstGeom>
        </p:spPr>
        <p:txBody>
          <a:bodyPr/>
          <a:lstStyle/>
          <a:p>
            <a:pPr marL="347014" indent="-264033" defTabSz="381903">
              <a:lnSpc>
                <a:spcPts val="3700"/>
              </a:lnSpc>
              <a:spcBef>
                <a:spcPts val="0"/>
              </a:spcBef>
              <a:buClr>
                <a:srgbClr val="000000"/>
              </a:buClr>
              <a:buFont typeface="Georgia"/>
              <a:defRPr sz="2800">
                <a:solidFill>
                  <a:srgbClr val="EE230C"/>
                </a:solidFill>
                <a:latin typeface="Georgia"/>
                <a:ea typeface="Georgia"/>
                <a:cs typeface="Georgia"/>
                <a:sym typeface="Georgia"/>
              </a:defRPr>
            </a:pPr>
            <a:r>
              <a:t>PRIMARY KEY </a:t>
            </a:r>
          </a:p>
          <a:p>
            <a:pPr marL="0" lvl="1" indent="0" defTabSz="381903">
              <a:spcBef>
                <a:spcPts val="0"/>
              </a:spcBef>
              <a:buSzTx/>
              <a:buNone/>
              <a:defRPr sz="2800">
                <a:latin typeface="Courier"/>
                <a:ea typeface="Courier"/>
                <a:cs typeface="Courier"/>
                <a:sym typeface="Courier"/>
              </a:defRPr>
            </a:pPr>
            <a:r>
              <a:t>       DROP TABLE Brands;</a:t>
            </a:r>
          </a:p>
          <a:p>
            <a:pPr marL="0" indent="0" defTabSz="381903">
              <a:spcBef>
                <a:spcPts val="0"/>
              </a:spcBef>
              <a:buSzTx/>
              <a:buNone/>
              <a:defRPr sz="2800">
                <a:latin typeface="Courier"/>
                <a:ea typeface="Courier"/>
                <a:cs typeface="Courier"/>
                <a:sym typeface="Courier"/>
              </a:defRPr>
            </a:pPr>
            <a:r>
              <a:t>       CREATE TABLE IF NOT EXISTS Brands(id INTEGER </a:t>
            </a:r>
            <a:r>
              <a:rPr b="1">
                <a:solidFill>
                  <a:srgbClr val="12B9A6"/>
                </a:solidFill>
              </a:rPr>
              <a:t>PRIMARY KEY</a:t>
            </a:r>
            <a:r>
              <a:t>, </a:t>
            </a:r>
          </a:p>
          <a:p>
            <a:pPr marL="0" indent="0" defTabSz="381903">
              <a:spcBef>
                <a:spcPts val="0"/>
              </a:spcBef>
              <a:buSzTx/>
              <a:buNone/>
              <a:defRPr sz="2800">
                <a:latin typeface="Courier"/>
                <a:ea typeface="Courier"/>
                <a:cs typeface="Courier"/>
                <a:sym typeface="Courier"/>
              </a:defRPr>
            </a:pPr>
            <a:r>
              <a:t>                              BrandName VARCHAR(30) UNIQUE);</a:t>
            </a:r>
          </a:p>
          <a:p>
            <a:pPr marL="0" indent="0" algn="ctr" defTabSz="381903">
              <a:spcBef>
                <a:spcPts val="0"/>
              </a:spcBef>
              <a:buSzTx/>
              <a:buNone/>
              <a:defRPr sz="2800" u="sng">
                <a:latin typeface="Georgia"/>
                <a:ea typeface="Georgia"/>
                <a:cs typeface="Georgia"/>
                <a:sym typeface="Georgia"/>
              </a:defRPr>
            </a:pPr>
            <a:endParaRPr/>
          </a:p>
          <a:p>
            <a:pPr marL="0" indent="0" defTabSz="381903">
              <a:spcBef>
                <a:spcPts val="0"/>
              </a:spcBef>
              <a:buSzTx/>
              <a:buNone/>
              <a:defRPr sz="2800">
                <a:latin typeface="Courier"/>
                <a:ea typeface="Courier"/>
                <a:cs typeface="Courier"/>
                <a:sym typeface="Courier"/>
              </a:defRPr>
            </a:pPr>
            <a:r>
              <a:t>       DROP TABLE Brands;</a:t>
            </a:r>
          </a:p>
          <a:p>
            <a:pPr marL="0" indent="0" defTabSz="381903">
              <a:spcBef>
                <a:spcPts val="0"/>
              </a:spcBef>
              <a:buSzTx/>
              <a:buNone/>
              <a:defRPr sz="2800">
                <a:latin typeface="Courier"/>
                <a:ea typeface="Courier"/>
                <a:cs typeface="Courier"/>
                <a:sym typeface="Courier"/>
              </a:defRPr>
            </a:pPr>
            <a:r>
              <a:t>       CREATE TABLE Brands(Id INTEGER </a:t>
            </a:r>
            <a:r>
              <a:rPr>
                <a:solidFill>
                  <a:srgbClr val="4EAD2B"/>
                </a:solidFill>
              </a:rPr>
              <a:t>AUTO_INCREMENT</a:t>
            </a:r>
            <a:r>
              <a:t>, </a:t>
            </a:r>
          </a:p>
          <a:p>
            <a:pPr marL="0" indent="0" defTabSz="381903">
              <a:spcBef>
                <a:spcPts val="0"/>
              </a:spcBef>
              <a:buSzTx/>
              <a:buNone/>
              <a:defRPr sz="2800">
                <a:latin typeface="Courier"/>
                <a:ea typeface="Courier"/>
                <a:cs typeface="Courier"/>
                <a:sym typeface="Courier"/>
              </a:defRPr>
            </a:pPr>
            <a:r>
              <a:t>                   BrandName VARCHAR(30) UNIQUE,</a:t>
            </a:r>
          </a:p>
          <a:p>
            <a:pPr marL="0" indent="0" defTabSz="381903">
              <a:spcBef>
                <a:spcPts val="0"/>
              </a:spcBef>
              <a:buSzTx/>
              <a:buNone/>
              <a:defRPr sz="2800">
                <a:latin typeface="Courier"/>
                <a:ea typeface="Courier"/>
                <a:cs typeface="Courier"/>
                <a:sym typeface="Courier"/>
              </a:defRPr>
            </a:pPr>
            <a:r>
              <a:t>                   PRIMARY KEY(Id));</a:t>
            </a:r>
          </a:p>
          <a:p>
            <a:pPr marL="0" indent="0" defTabSz="381903">
              <a:lnSpc>
                <a:spcPts val="3300"/>
              </a:lnSpc>
              <a:spcBef>
                <a:spcPts val="0"/>
              </a:spcBef>
              <a:buSzTx/>
              <a:buNone/>
              <a:defRPr sz="2800">
                <a:latin typeface="Courier"/>
                <a:ea typeface="Courier"/>
                <a:cs typeface="Courier"/>
                <a:sym typeface="Courier"/>
              </a:defRPr>
            </a:pPr>
            <a:endParaRPr/>
          </a:p>
          <a:p>
            <a:pPr marL="0" indent="0" defTabSz="381903">
              <a:lnSpc>
                <a:spcPts val="3300"/>
              </a:lnSpc>
              <a:spcBef>
                <a:spcPts val="0"/>
              </a:spcBef>
              <a:buSzTx/>
              <a:buNone/>
              <a:defRPr sz="2800">
                <a:latin typeface="Courier"/>
                <a:ea typeface="Courier"/>
                <a:cs typeface="Courier"/>
                <a:sym typeface="Courier"/>
              </a:defRPr>
            </a:pPr>
            <a:endParaRPr/>
          </a:p>
          <a:p>
            <a:pPr marL="0" indent="0" defTabSz="381903">
              <a:lnSpc>
                <a:spcPts val="2600"/>
              </a:lnSpc>
              <a:spcBef>
                <a:spcPts val="0"/>
              </a:spcBef>
              <a:buSzTx/>
              <a:buNone/>
              <a:defRPr sz="2800">
                <a:latin typeface="Courier"/>
                <a:ea typeface="Courier"/>
                <a:cs typeface="Courier"/>
                <a:sym typeface="Courier"/>
              </a:defRPr>
            </a:pPr>
            <a:endParaRPr/>
          </a:p>
          <a:p>
            <a:pPr marL="347014" indent="-264033" defTabSz="381903">
              <a:lnSpc>
                <a:spcPts val="3700"/>
              </a:lnSpc>
              <a:spcBef>
                <a:spcPts val="0"/>
              </a:spcBef>
              <a:buClr>
                <a:srgbClr val="000000"/>
              </a:buClr>
              <a:buFont typeface="Georgia"/>
              <a:defRPr sz="2800">
                <a:solidFill>
                  <a:srgbClr val="EE230C"/>
                </a:solidFill>
                <a:latin typeface="Georgia"/>
                <a:ea typeface="Georgia"/>
                <a:cs typeface="Georgia"/>
                <a:sym typeface="Georgia"/>
              </a:defRPr>
            </a:pPr>
            <a:r>
              <a:t>FOREIGN KEY</a:t>
            </a:r>
          </a:p>
          <a:p>
            <a:pPr marL="0" indent="0" defTabSz="381903">
              <a:spcBef>
                <a:spcPts val="0"/>
              </a:spcBef>
              <a:buSzTx/>
              <a:buNone/>
              <a:defRPr sz="2800">
                <a:latin typeface="Courier"/>
                <a:ea typeface="Courier"/>
                <a:cs typeface="Courier"/>
                <a:sym typeface="Courier"/>
              </a:defRPr>
            </a:pPr>
            <a:r>
              <a:t>        CREATE TABLE Authors(AuthorId INTEGER </a:t>
            </a:r>
            <a:r>
              <a:rPr>
                <a:solidFill>
                  <a:srgbClr val="BF4C86"/>
                </a:solidFill>
              </a:rPr>
              <a:t>PRIMARY KEY</a:t>
            </a:r>
            <a:r>
              <a:t>, </a:t>
            </a:r>
          </a:p>
          <a:p>
            <a:pPr marL="0" indent="0" defTabSz="381903">
              <a:spcBef>
                <a:spcPts val="0"/>
              </a:spcBef>
              <a:buSzTx/>
              <a:buNone/>
              <a:defRPr sz="2800">
                <a:latin typeface="Courier"/>
                <a:ea typeface="Courier"/>
                <a:cs typeface="Courier"/>
                <a:sym typeface="Courier"/>
              </a:defRPr>
            </a:pPr>
            <a:r>
              <a:t>                                Name VARCHAR(70))</a:t>
            </a:r>
          </a:p>
          <a:p>
            <a:pPr marL="0" indent="0" defTabSz="381903">
              <a:spcBef>
                <a:spcPts val="0"/>
              </a:spcBef>
              <a:buSzTx/>
              <a:buNone/>
              <a:defRPr sz="2800">
                <a:latin typeface="Courier"/>
                <a:ea typeface="Courier"/>
                <a:cs typeface="Courier"/>
                <a:sym typeface="Courier"/>
              </a:defRPr>
            </a:pPr>
            <a:endParaRPr/>
          </a:p>
          <a:p>
            <a:pPr marL="0" indent="0" defTabSz="381903">
              <a:spcBef>
                <a:spcPts val="0"/>
              </a:spcBef>
              <a:buSzTx/>
              <a:buNone/>
              <a:defRPr sz="2800">
                <a:latin typeface="Courier"/>
                <a:ea typeface="Courier"/>
                <a:cs typeface="Courier"/>
                <a:sym typeface="Courier"/>
              </a:defRPr>
            </a:pPr>
            <a:endParaRPr/>
          </a:p>
          <a:p>
            <a:pPr marL="0" indent="0" defTabSz="381903">
              <a:spcBef>
                <a:spcPts val="0"/>
              </a:spcBef>
              <a:buSzTx/>
              <a:buNone/>
              <a:defRPr sz="2800">
                <a:latin typeface="Courier"/>
                <a:ea typeface="Courier"/>
                <a:cs typeface="Courier"/>
                <a:sym typeface="Courier"/>
              </a:defRPr>
            </a:pPr>
            <a:r>
              <a:t>        CREATE TABLE Books(</a:t>
            </a:r>
          </a:p>
          <a:p>
            <a:pPr marL="0" indent="0" defTabSz="381903">
              <a:spcBef>
                <a:spcPts val="0"/>
              </a:spcBef>
              <a:buSzTx/>
              <a:buNone/>
              <a:defRPr sz="2800">
                <a:latin typeface="Courier"/>
                <a:ea typeface="Courier"/>
                <a:cs typeface="Courier"/>
                <a:sym typeface="Courier"/>
              </a:defRPr>
            </a:pPr>
            <a:r>
              <a:t>             BookId INTEGER </a:t>
            </a:r>
            <a:r>
              <a:rPr b="1">
                <a:solidFill>
                  <a:srgbClr val="12B9A6"/>
                </a:solidFill>
              </a:rPr>
              <a:t>PRIMARY KEY</a:t>
            </a:r>
            <a:r>
              <a:t>, </a:t>
            </a:r>
          </a:p>
          <a:p>
            <a:pPr marL="0" indent="0" defTabSz="381903">
              <a:spcBef>
                <a:spcPts val="0"/>
              </a:spcBef>
              <a:buSzTx/>
              <a:buNone/>
              <a:defRPr sz="2800">
                <a:latin typeface="Courier"/>
                <a:ea typeface="Courier"/>
                <a:cs typeface="Courier"/>
                <a:sym typeface="Courier"/>
              </a:defRPr>
            </a:pPr>
            <a:r>
              <a:t>             Title VARCHAR(50),</a:t>
            </a:r>
          </a:p>
          <a:p>
            <a:pPr marL="0" indent="0" defTabSz="381903">
              <a:spcBef>
                <a:spcPts val="0"/>
              </a:spcBef>
              <a:buSzTx/>
              <a:buNone/>
              <a:defRPr sz="2800">
                <a:latin typeface="Courier"/>
                <a:ea typeface="Courier"/>
                <a:cs typeface="Courier"/>
                <a:sym typeface="Courier"/>
              </a:defRPr>
            </a:pPr>
            <a:r>
              <a:t>             AuthorId INTEGER, </a:t>
            </a:r>
          </a:p>
          <a:p>
            <a:pPr marL="0" indent="0" defTabSz="381903">
              <a:spcBef>
                <a:spcPts val="0"/>
              </a:spcBef>
              <a:buSzTx/>
              <a:buNone/>
              <a:defRPr sz="2800">
                <a:latin typeface="Courier"/>
                <a:ea typeface="Courier"/>
                <a:cs typeface="Courier"/>
                <a:sym typeface="Courier"/>
              </a:defRPr>
            </a:pPr>
            <a:r>
              <a:t>             </a:t>
            </a:r>
            <a:r>
              <a:rPr>
                <a:solidFill>
                  <a:srgbClr val="BF4C86"/>
                </a:solidFill>
              </a:rPr>
              <a:t>FOREIGN KEY</a:t>
            </a:r>
            <a:r>
              <a:t>(AuthorId) </a:t>
            </a:r>
            <a:r>
              <a:rPr>
                <a:solidFill>
                  <a:srgbClr val="BF4C86"/>
                </a:solidFill>
              </a:rPr>
              <a:t>REFERENCES</a:t>
            </a:r>
            <a:r>
              <a:t> Authors(AuthorId)</a:t>
            </a:r>
          </a:p>
          <a:p>
            <a:pPr marL="0" indent="0" defTabSz="381903">
              <a:spcBef>
                <a:spcPts val="0"/>
              </a:spcBef>
              <a:buSzTx/>
              <a:buNone/>
              <a:defRPr sz="2800">
                <a:latin typeface="Courier"/>
                <a:ea typeface="Courier"/>
                <a:cs typeface="Courier"/>
                <a:sym typeface="Courier"/>
              </a:defRPr>
            </a:pPr>
            <a:r>
              <a:t>             ON DELETE CASCADE</a:t>
            </a:r>
          </a:p>
          <a:p>
            <a:pPr marL="0" indent="0" defTabSz="381903">
              <a:spcBef>
                <a:spcPts val="0"/>
              </a:spcBef>
              <a:buSzTx/>
              <a:buNone/>
              <a:defRPr sz="2800">
                <a:latin typeface="Courier"/>
                <a:ea typeface="Courier"/>
                <a:cs typeface="Courier"/>
                <a:sym typeface="Courier"/>
              </a:defRPr>
            </a:pPr>
            <a:r>
              <a:t>             ON UPDATE CASCADE)</a:t>
            </a:r>
          </a:p>
        </p:txBody>
      </p:sp>
      <p:pic>
        <p:nvPicPr>
          <p:cNvPr id="282" name="Image" descr="Image"/>
          <p:cNvPicPr>
            <a:picLocks noChangeAspect="1"/>
          </p:cNvPicPr>
          <p:nvPr/>
        </p:nvPicPr>
        <p:blipFill>
          <a:blip r:embed="rId2"/>
          <a:stretch>
            <a:fillRect/>
          </a:stretch>
        </p:blipFill>
        <p:spPr>
          <a:xfrm rot="12576180">
            <a:off x="14284442" y="8385473"/>
            <a:ext cx="1506189" cy="263139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onstraints Contd."/>
          <p:cNvSpPr txBox="1">
            <a:spLocks noGrp="1"/>
          </p:cNvSpPr>
          <p:nvPr>
            <p:ph type="title"/>
          </p:nvPr>
        </p:nvSpPr>
        <p:spPr>
          <a:xfrm>
            <a:off x="4387453" y="357187"/>
            <a:ext cx="15609094" cy="1410098"/>
          </a:xfrm>
          <a:prstGeom prst="rect">
            <a:avLst/>
          </a:prstGeom>
        </p:spPr>
        <p:txBody>
          <a:bodyPr/>
          <a:lstStyle/>
          <a:p>
            <a:pPr lvl="1" algn="ctr" defTabSz="821531">
              <a:lnSpc>
                <a:spcPct val="100000"/>
              </a:lnSpc>
              <a:spcBef>
                <a:spcPts val="0"/>
              </a:spcBef>
              <a:defRPr sz="6400" cap="none">
                <a:solidFill>
                  <a:srgbClr val="000000"/>
                </a:solidFill>
                <a:latin typeface="Helvetica Neue Medium"/>
                <a:ea typeface="Helvetica Neue Medium"/>
                <a:cs typeface="Helvetica Neue Medium"/>
                <a:sym typeface="Helvetica Neue Medium"/>
              </a:defRPr>
            </a:pPr>
            <a:r>
              <a:t>Constraints Contd.</a:t>
            </a:r>
          </a:p>
        </p:txBody>
      </p:sp>
      <p:sp>
        <p:nvSpPr>
          <p:cNvPr id="285" name="The PRIMARY key is UNIQUE and NOT NULL by default.…"/>
          <p:cNvSpPr txBox="1">
            <a:spLocks noGrp="1"/>
          </p:cNvSpPr>
          <p:nvPr>
            <p:ph type="body" idx="1"/>
          </p:nvPr>
        </p:nvSpPr>
        <p:spPr>
          <a:xfrm>
            <a:off x="4583906" y="1420481"/>
            <a:ext cx="15609094" cy="10402425"/>
          </a:xfrm>
          <a:prstGeom prst="rect">
            <a:avLst/>
          </a:prstGeom>
        </p:spPr>
        <p:txBody>
          <a:bodyPr/>
          <a:lstStyle/>
          <a:p>
            <a:pPr marL="0" indent="0">
              <a:buSzTx/>
              <a:buNone/>
              <a:defRPr sz="3800"/>
            </a:pPr>
            <a:r>
              <a:t>The PRIMARY key is UNIQUE and NOT NULL by default.</a:t>
            </a:r>
          </a:p>
          <a:p>
            <a:pPr marL="0" indent="0">
              <a:buSzTx/>
              <a:buNone/>
              <a:defRPr sz="3400">
                <a:latin typeface="Courier"/>
                <a:ea typeface="Courier"/>
                <a:cs typeface="Courier"/>
                <a:sym typeface="Courier"/>
              </a:defRPr>
            </a:pPr>
            <a:r>
              <a:t>INSERT INTO Authors VALUES (1,’J K Rowling’);</a:t>
            </a:r>
          </a:p>
          <a:p>
            <a:pPr marL="0" indent="0">
              <a:buSzTx/>
              <a:buNone/>
              <a:defRPr sz="3400">
                <a:latin typeface="Courier"/>
                <a:ea typeface="Courier"/>
                <a:cs typeface="Courier"/>
                <a:sym typeface="Courier"/>
              </a:defRPr>
            </a:pPr>
            <a:r>
              <a:t>INSERT INTO Authors VALUES (1,’Nancy Drew’);</a:t>
            </a:r>
          </a:p>
          <a:p>
            <a:pPr marL="0" indent="0" defTabSz="17859">
              <a:spcBef>
                <a:spcPts val="0"/>
              </a:spcBef>
              <a:buSzTx/>
              <a:buNone/>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400" b="1">
                <a:solidFill>
                  <a:srgbClr val="535353"/>
                </a:solidFill>
                <a:latin typeface="Menlo Regular"/>
                <a:ea typeface="Menlo Regular"/>
                <a:cs typeface="Menlo Regular"/>
                <a:sym typeface="Menlo Regular"/>
              </a:defRPr>
            </a:pPr>
            <a:r>
              <a:t>ERROR 1062 (23000): Duplicate entry '1' for key ‘PRIMARY'</a:t>
            </a:r>
          </a:p>
          <a:p>
            <a:pPr marL="0" indent="0" defTabSz="17859">
              <a:spcBef>
                <a:spcPts val="0"/>
              </a:spcBef>
              <a:buSzTx/>
              <a:buNone/>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76D6FF"/>
                </a:solidFill>
                <a:latin typeface="Menlo Regular"/>
                <a:ea typeface="Menlo Regular"/>
                <a:cs typeface="Menlo Regular"/>
                <a:sym typeface="Menlo Regular"/>
              </a:defRPr>
            </a:pPr>
            <a:endParaRPr/>
          </a:p>
          <a:p>
            <a:pPr marL="0" indent="0" defTabSz="17859">
              <a:spcBef>
                <a:spcPts val="0"/>
              </a:spcBef>
              <a:buSzTx/>
              <a:buNone/>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000">
                <a:solidFill>
                  <a:srgbClr val="76D6FF"/>
                </a:solidFill>
                <a:latin typeface="Menlo Regular"/>
                <a:ea typeface="Menlo Regular"/>
                <a:cs typeface="Menlo Regular"/>
                <a:sym typeface="Menlo Regular"/>
              </a:defRPr>
            </a:pPr>
            <a:endParaRPr/>
          </a:p>
          <a:p>
            <a:pPr marL="0" indent="0" defTabSz="17859">
              <a:spcBef>
                <a:spcPts val="0"/>
              </a:spcBef>
              <a:buSzTx/>
              <a:buNone/>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3200" b="1">
                <a:solidFill>
                  <a:srgbClr val="CC503E"/>
                </a:solidFill>
                <a:latin typeface="Verdana"/>
                <a:ea typeface="Verdana"/>
                <a:cs typeface="Verdana"/>
                <a:sym typeface="Verdana"/>
              </a:defRPr>
            </a:pPr>
            <a:r>
              <a:t>USING REPLACE</a:t>
            </a:r>
          </a:p>
          <a:p>
            <a:pPr marL="0" indent="0">
              <a:buSzTx/>
              <a:buNone/>
              <a:defRPr sz="3400">
                <a:latin typeface="Courier"/>
                <a:ea typeface="Courier"/>
                <a:cs typeface="Courier"/>
                <a:sym typeface="Courier"/>
              </a:defRPr>
            </a:pPr>
            <a:r>
              <a:t>REPLACE INTO Authors VALUES (1,’Nancy Drew’);</a:t>
            </a:r>
          </a:p>
          <a:p>
            <a:pPr marL="0" indent="0" defTabSz="17859">
              <a:spcBef>
                <a:spcPts val="0"/>
              </a:spcBef>
              <a:buSzTx/>
              <a:buNone/>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400" b="1">
                <a:solidFill>
                  <a:srgbClr val="535353"/>
                </a:solidFill>
                <a:latin typeface="Menlo Regular"/>
                <a:ea typeface="Menlo Regular"/>
                <a:cs typeface="Menlo Regular"/>
                <a:sym typeface="Menlo Regular"/>
              </a:defRPr>
            </a:pPr>
            <a:r>
              <a:t>Query OK, 2 rows affected (0.001 sec)</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straints - Contd."/>
          <p:cNvSpPr txBox="1">
            <a:spLocks noGrp="1"/>
          </p:cNvSpPr>
          <p:nvPr>
            <p:ph type="title"/>
          </p:nvPr>
        </p:nvSpPr>
        <p:spPr>
          <a:xfrm>
            <a:off x="4387453" y="357187"/>
            <a:ext cx="15609094" cy="1438239"/>
          </a:xfrm>
          <a:prstGeom prst="rect">
            <a:avLst/>
          </a:prstGeom>
        </p:spPr>
        <p:txBody>
          <a:bodyPr/>
          <a:lstStyle>
            <a:lvl1pPr defTabSz="747593">
              <a:defRPr sz="8400"/>
            </a:lvl1pPr>
          </a:lstStyle>
          <a:p>
            <a:r>
              <a:t>Constraints - Contd.</a:t>
            </a:r>
          </a:p>
        </p:txBody>
      </p:sp>
      <p:sp>
        <p:nvSpPr>
          <p:cNvPr id="288" name="DEFAULT…"/>
          <p:cNvSpPr txBox="1">
            <a:spLocks noGrp="1"/>
          </p:cNvSpPr>
          <p:nvPr>
            <p:ph type="body" idx="1"/>
          </p:nvPr>
        </p:nvSpPr>
        <p:spPr>
          <a:prstGeom prst="rect">
            <a:avLst/>
          </a:prstGeom>
        </p:spPr>
        <p:txBody>
          <a:bodyPr/>
          <a:lstStyle/>
          <a:p>
            <a:pPr marL="323997" indent="-246519" defTabSz="356572">
              <a:spcBef>
                <a:spcPts val="0"/>
              </a:spcBef>
              <a:buClr>
                <a:srgbClr val="000000"/>
              </a:buClr>
              <a:buFont typeface="Georgia"/>
              <a:defRPr sz="2800" b="1">
                <a:solidFill>
                  <a:srgbClr val="B51600"/>
                </a:solidFill>
                <a:latin typeface="Georgia"/>
                <a:ea typeface="Georgia"/>
                <a:cs typeface="Georgia"/>
                <a:sym typeface="Georgia"/>
              </a:defRPr>
            </a:pPr>
            <a:r>
              <a:t>DEFAULT</a:t>
            </a:r>
          </a:p>
          <a:p>
            <a:pPr marL="0" lvl="1" indent="0" defTabSz="356572">
              <a:spcBef>
                <a:spcPts val="0"/>
              </a:spcBef>
              <a:buSzTx/>
              <a:buNone/>
              <a:defRPr sz="2800">
                <a:latin typeface="Courier"/>
                <a:ea typeface="Courier"/>
                <a:cs typeface="Courier"/>
                <a:sym typeface="Courier"/>
              </a:defRPr>
            </a:pPr>
            <a:r>
              <a:t>                </a:t>
            </a:r>
          </a:p>
          <a:p>
            <a:pPr marL="0" lvl="1" indent="0" defTabSz="356572">
              <a:spcBef>
                <a:spcPts val="0"/>
              </a:spcBef>
              <a:buSzTx/>
              <a:buNone/>
              <a:defRPr sz="2800">
                <a:latin typeface="Courier"/>
                <a:ea typeface="Courier"/>
                <a:cs typeface="Courier"/>
                <a:sym typeface="Courier"/>
              </a:defRPr>
            </a:pPr>
            <a:r>
              <a:t>         CREATE TABLE People(</a:t>
            </a:r>
          </a:p>
          <a:p>
            <a:pPr marL="0" lvl="1" indent="0" defTabSz="356572">
              <a:spcBef>
                <a:spcPts val="0"/>
              </a:spcBef>
              <a:buSzTx/>
              <a:buNone/>
              <a:defRPr sz="2800">
                <a:latin typeface="Courier"/>
                <a:ea typeface="Courier"/>
                <a:cs typeface="Courier"/>
                <a:sym typeface="Courier"/>
              </a:defRPr>
            </a:pPr>
            <a:r>
              <a:t>            Id INTEGER PRIMARY KEY AUTO_INCREMENT, </a:t>
            </a:r>
          </a:p>
          <a:p>
            <a:pPr marL="0" lvl="1" indent="0" defTabSz="356572">
              <a:spcBef>
                <a:spcPts val="0"/>
              </a:spcBef>
              <a:buSzTx/>
              <a:buNone/>
              <a:defRPr sz="2800">
                <a:latin typeface="Courier"/>
                <a:ea typeface="Courier"/>
                <a:cs typeface="Courier"/>
                <a:sym typeface="Courier"/>
              </a:defRPr>
            </a:pPr>
            <a:r>
              <a:t>            LastName VARCHAR(20) NOT NULL </a:t>
            </a:r>
            <a:r>
              <a:rPr b="1">
                <a:solidFill>
                  <a:srgbClr val="12B9A6"/>
                </a:solidFill>
              </a:rPr>
              <a:t>DEFAULT</a:t>
            </a:r>
            <a:r>
              <a:t> “Kumar”,</a:t>
            </a:r>
          </a:p>
          <a:p>
            <a:pPr marL="0" indent="0" defTabSz="356572">
              <a:spcBef>
                <a:spcPts val="0"/>
              </a:spcBef>
              <a:buSzTx/>
              <a:buNone/>
              <a:defRPr sz="2800">
                <a:latin typeface="Courier"/>
                <a:ea typeface="Courier"/>
                <a:cs typeface="Courier"/>
                <a:sym typeface="Courier"/>
              </a:defRPr>
            </a:pPr>
            <a:r>
              <a:t>            FirstName VARCHAR(20) NOT NULL, </a:t>
            </a:r>
          </a:p>
          <a:p>
            <a:pPr marL="0" indent="0" defTabSz="356572">
              <a:spcBef>
                <a:spcPts val="0"/>
              </a:spcBef>
              <a:buSzTx/>
              <a:buNone/>
              <a:defRPr sz="2800">
                <a:latin typeface="Courier"/>
                <a:ea typeface="Courier"/>
                <a:cs typeface="Courier"/>
                <a:sym typeface="Courier"/>
              </a:defRPr>
            </a:pPr>
            <a:r>
              <a:t>            City VARCHAR(55));</a:t>
            </a:r>
          </a:p>
          <a:p>
            <a:pPr marL="0" indent="0" defTabSz="356572">
              <a:spcBef>
                <a:spcPts val="0"/>
              </a:spcBef>
              <a:buSzTx/>
              <a:buNone/>
              <a:defRPr sz="2800">
                <a:latin typeface="Courier"/>
                <a:ea typeface="Courier"/>
                <a:cs typeface="Courier"/>
                <a:sym typeface="Courier"/>
              </a:defRPr>
            </a:pPr>
            <a:r>
              <a:t>         </a:t>
            </a:r>
          </a:p>
          <a:p>
            <a:pPr marL="0" indent="0" defTabSz="356572">
              <a:lnSpc>
                <a:spcPts val="2500"/>
              </a:lnSpc>
              <a:spcBef>
                <a:spcPts val="0"/>
              </a:spcBef>
              <a:buSzTx/>
              <a:buNone/>
              <a:defRPr sz="2800">
                <a:latin typeface="Courier"/>
                <a:ea typeface="Courier"/>
                <a:cs typeface="Courier"/>
                <a:sym typeface="Courier"/>
              </a:defRPr>
            </a:pPr>
            <a:r>
              <a:t>       </a:t>
            </a:r>
          </a:p>
          <a:p>
            <a:pPr marL="323997" indent="-246519" defTabSz="356572">
              <a:lnSpc>
                <a:spcPts val="3500"/>
              </a:lnSpc>
              <a:spcBef>
                <a:spcPts val="0"/>
              </a:spcBef>
              <a:buClr>
                <a:srgbClr val="000000"/>
              </a:buClr>
              <a:buFont typeface="Georgia"/>
              <a:defRPr sz="2800">
                <a:solidFill>
                  <a:srgbClr val="B51600"/>
                </a:solidFill>
                <a:latin typeface="Georgia"/>
                <a:ea typeface="Georgia"/>
                <a:cs typeface="Georgia"/>
                <a:sym typeface="Georgia"/>
              </a:defRPr>
            </a:pPr>
            <a:r>
              <a:t>CHECK</a:t>
            </a:r>
          </a:p>
          <a:p>
            <a:pPr marL="0" indent="0" defTabSz="356572">
              <a:spcBef>
                <a:spcPts val="0"/>
              </a:spcBef>
              <a:buSzTx/>
              <a:buNone/>
              <a:defRPr sz="2800">
                <a:latin typeface="Courier"/>
                <a:ea typeface="Courier"/>
                <a:cs typeface="Courier"/>
                <a:sym typeface="Courier"/>
              </a:defRPr>
            </a:pPr>
            <a:r>
              <a:t>          CREATE TABLE Students(</a:t>
            </a:r>
          </a:p>
          <a:p>
            <a:pPr marL="0" indent="0" defTabSz="356572">
              <a:spcBef>
                <a:spcPts val="0"/>
              </a:spcBef>
              <a:buSzTx/>
              <a:buNone/>
              <a:defRPr sz="2800">
                <a:latin typeface="Courier"/>
                <a:ea typeface="Courier"/>
                <a:cs typeface="Courier"/>
                <a:sym typeface="Courier"/>
              </a:defRPr>
            </a:pPr>
            <a:r>
              <a:t>           Id INTEGER, </a:t>
            </a:r>
          </a:p>
          <a:p>
            <a:pPr marL="0" indent="0" defTabSz="356572">
              <a:spcBef>
                <a:spcPts val="0"/>
              </a:spcBef>
              <a:buSzTx/>
              <a:buNone/>
              <a:defRPr sz="2800">
                <a:latin typeface="Courier"/>
                <a:ea typeface="Courier"/>
                <a:cs typeface="Courier"/>
                <a:sym typeface="Courier"/>
              </a:defRPr>
            </a:pPr>
            <a:r>
              <a:t>           Name VARCHAR(30) NOT NULL, </a:t>
            </a:r>
          </a:p>
          <a:p>
            <a:pPr marL="0" indent="0" defTabSz="356572">
              <a:spcBef>
                <a:spcPts val="0"/>
              </a:spcBef>
              <a:buSzTx/>
              <a:buNone/>
              <a:defRPr sz="2800">
                <a:latin typeface="Courier"/>
                <a:ea typeface="Courier"/>
                <a:cs typeface="Courier"/>
                <a:sym typeface="Courier"/>
              </a:defRPr>
            </a:pPr>
            <a:r>
              <a:t>           AGE INT NOT NULL </a:t>
            </a:r>
            <a:r>
              <a:rPr>
                <a:solidFill>
                  <a:srgbClr val="4EAD2B"/>
                </a:solidFill>
              </a:rPr>
              <a:t>CHECK</a:t>
            </a:r>
            <a:r>
              <a:t>(AGE &gt; 18),</a:t>
            </a:r>
          </a:p>
          <a:p>
            <a:pPr marL="0" indent="0" defTabSz="356572">
              <a:spcBef>
                <a:spcPts val="0"/>
              </a:spcBef>
              <a:buSzTx/>
              <a:buNone/>
              <a:defRPr sz="2800">
                <a:latin typeface="Courier"/>
                <a:ea typeface="Courier"/>
                <a:cs typeface="Courier"/>
                <a:sym typeface="Courier"/>
              </a:defRPr>
            </a:pPr>
            <a:r>
              <a:t>           PRIMARY KEY (Id)</a:t>
            </a:r>
          </a:p>
          <a:p>
            <a:pPr marL="0" indent="0" defTabSz="356572">
              <a:spcBef>
                <a:spcPts val="0"/>
              </a:spcBef>
              <a:buSzTx/>
              <a:buNone/>
              <a:defRPr sz="2800">
                <a:latin typeface="Courier"/>
                <a:ea typeface="Courier"/>
                <a:cs typeface="Courier"/>
                <a:sym typeface="Courier"/>
              </a:defRPr>
            </a:pPr>
            <a:r>
              <a:t>          );</a:t>
            </a:r>
          </a:p>
          <a:p>
            <a:pPr marL="0" indent="0" defTabSz="356572">
              <a:spcBef>
                <a:spcPts val="0"/>
              </a:spcBef>
              <a:buSzTx/>
              <a:buNone/>
              <a:defRPr sz="2800">
                <a:latin typeface="Courier"/>
                <a:ea typeface="Courier"/>
                <a:cs typeface="Courier"/>
                <a:sym typeface="Courier"/>
              </a:defRPr>
            </a:pPr>
            <a:r>
              <a:t>        </a:t>
            </a:r>
          </a:p>
          <a:p>
            <a:pPr marL="0" indent="0" defTabSz="356572">
              <a:spcBef>
                <a:spcPts val="0"/>
              </a:spcBef>
              <a:buSzTx/>
              <a:buNone/>
              <a:defRPr sz="2800">
                <a:latin typeface="Courier"/>
                <a:ea typeface="Courier"/>
                <a:cs typeface="Courier"/>
                <a:sym typeface="Courier"/>
              </a:defRPr>
            </a:pPr>
            <a:r>
              <a:t>          INSERT INTO students VALUES(2, ‘Janci',22);      </a:t>
            </a:r>
          </a:p>
          <a:p>
            <a:pPr marL="0" indent="0" defTabSz="356572">
              <a:spcBef>
                <a:spcPts val="0"/>
              </a:spcBef>
              <a:buSzTx/>
              <a:buNone/>
              <a:defRPr sz="2800">
                <a:latin typeface="Courier"/>
                <a:ea typeface="Courier"/>
                <a:cs typeface="Courier"/>
                <a:sym typeface="Courier"/>
              </a:defRPr>
            </a:pPr>
            <a:r>
              <a:t>          INSERT INTO students VALUES(3, ‘Mary',13);</a:t>
            </a:r>
            <a:endParaRPr sz="1400"/>
          </a:p>
          <a:p>
            <a:pPr marL="0" indent="0" defTabSz="356572">
              <a:lnSpc>
                <a:spcPts val="2500"/>
              </a:lnSpc>
              <a:spcBef>
                <a:spcPts val="0"/>
              </a:spcBef>
              <a:buSzTx/>
              <a:buNone/>
              <a:defRPr sz="900">
                <a:latin typeface="Courier"/>
                <a:ea typeface="Courier"/>
                <a:cs typeface="Courier"/>
                <a:sym typeface="Courier"/>
              </a:defRPr>
            </a:pPr>
            <a:r>
              <a:t>         </a:t>
            </a:r>
          </a:p>
        </p:txBody>
      </p:sp>
      <p:sp>
        <p:nvSpPr>
          <p:cNvPr id="289" name="ALTER TABLE &lt;tbname&gt;…"/>
          <p:cNvSpPr txBox="1"/>
          <p:nvPr/>
        </p:nvSpPr>
        <p:spPr>
          <a:xfrm>
            <a:off x="15533434" y="6907271"/>
            <a:ext cx="3587878" cy="1062864"/>
          </a:xfrm>
          <a:prstGeom prst="rect">
            <a:avLst/>
          </a:prstGeom>
          <a:gradFill>
            <a:gsLst>
              <a:gs pos="0">
                <a:srgbClr val="FFF3BA"/>
              </a:gs>
              <a:gs pos="35000">
                <a:srgbClr val="FFF6CE"/>
              </a:gs>
              <a:gs pos="100000">
                <a:srgbClr val="FFFBED"/>
              </a:gs>
            </a:gsLst>
            <a:lin ang="16200000"/>
          </a:gradFill>
          <a:ln w="12700">
            <a:solidFill>
              <a:srgbClr val="F9E12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ctr" defTabSz="821531">
              <a:spcBef>
                <a:spcPts val="0"/>
              </a:spcBef>
              <a:defRPr sz="2000">
                <a:solidFill>
                  <a:srgbClr val="000000"/>
                </a:solidFill>
                <a:latin typeface="Helvetica Neue"/>
                <a:ea typeface="Helvetica Neue"/>
                <a:cs typeface="Helvetica Neue"/>
                <a:sym typeface="Helvetica Neue"/>
              </a:defRPr>
            </a:pPr>
            <a:r>
              <a:t>ALTER TABLE &lt;tbname&gt; </a:t>
            </a:r>
          </a:p>
          <a:p>
            <a:pPr algn="ctr" defTabSz="821531">
              <a:spcBef>
                <a:spcPts val="0"/>
              </a:spcBef>
              <a:defRPr sz="2000">
                <a:solidFill>
                  <a:srgbClr val="000000"/>
                </a:solidFill>
                <a:latin typeface="Helvetica Neue"/>
                <a:ea typeface="Helvetica Neue"/>
                <a:cs typeface="Helvetica Neue"/>
                <a:sym typeface="Helvetica Neue"/>
              </a:defRPr>
            </a:pPr>
            <a:r>
              <a:t>ALTER COLUMN  &lt;colname&gt; </a:t>
            </a:r>
          </a:p>
          <a:p>
            <a:pPr algn="ctr" defTabSz="821531">
              <a:spcBef>
                <a:spcPts val="0"/>
              </a:spcBef>
              <a:defRPr sz="2000">
                <a:solidFill>
                  <a:srgbClr val="000000"/>
                </a:solidFill>
                <a:latin typeface="Helvetica Neue"/>
                <a:ea typeface="Helvetica Neue"/>
                <a:cs typeface="Helvetica Neue"/>
                <a:sym typeface="Helvetica Neue"/>
              </a:defRPr>
            </a:pPr>
            <a:r>
              <a:t>DROP DEFAULT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Adding and Dropping Constraints"/>
          <p:cNvSpPr txBox="1">
            <a:spLocks noGrp="1"/>
          </p:cNvSpPr>
          <p:nvPr>
            <p:ph type="title"/>
          </p:nvPr>
        </p:nvSpPr>
        <p:spPr>
          <a:xfrm>
            <a:off x="4387453" y="357187"/>
            <a:ext cx="15609094" cy="1507304"/>
          </a:xfrm>
          <a:prstGeom prst="rect">
            <a:avLst/>
          </a:prstGeom>
        </p:spPr>
        <p:txBody>
          <a:bodyPr/>
          <a:lstStyle>
            <a:lvl1pPr defTabSz="575071">
              <a:defRPr sz="7840"/>
            </a:lvl1pPr>
          </a:lstStyle>
          <a:p>
            <a:r>
              <a:t>Adding and Dropping Constraints</a:t>
            </a:r>
          </a:p>
        </p:txBody>
      </p:sp>
      <p:sp>
        <p:nvSpPr>
          <p:cNvPr id="292" name="Add / Drop a Named Constraint…"/>
          <p:cNvSpPr txBox="1">
            <a:spLocks noGrp="1"/>
          </p:cNvSpPr>
          <p:nvPr>
            <p:ph type="body" idx="1"/>
          </p:nvPr>
        </p:nvSpPr>
        <p:spPr>
          <a:prstGeom prst="rect">
            <a:avLst/>
          </a:prstGeom>
        </p:spPr>
        <p:txBody>
          <a:bodyPr/>
          <a:lstStyle/>
          <a:p>
            <a:pPr marL="0" indent="0" defTabSz="315165">
              <a:spcBef>
                <a:spcPts val="700"/>
              </a:spcBef>
              <a:buSzTx/>
              <a:buNone/>
              <a:defRPr sz="2800">
                <a:solidFill>
                  <a:srgbClr val="B51600"/>
                </a:solidFill>
                <a:latin typeface="Verdana"/>
                <a:ea typeface="Verdana"/>
                <a:cs typeface="Verdana"/>
                <a:sym typeface="Verdana"/>
              </a:defRPr>
            </a:pPr>
            <a:r>
              <a:t>Add / Drop a Named Constraint</a:t>
            </a:r>
          </a:p>
          <a:p>
            <a:pPr marL="0" indent="0" defTabSz="315165">
              <a:spcBef>
                <a:spcPts val="700"/>
              </a:spcBef>
              <a:buSzTx/>
              <a:buNone/>
              <a:defRPr sz="2800">
                <a:solidFill>
                  <a:srgbClr val="B51600"/>
                </a:solidFill>
                <a:latin typeface="Verdana"/>
                <a:ea typeface="Verdana"/>
                <a:cs typeface="Verdana"/>
                <a:sym typeface="Verdana"/>
              </a:defRPr>
            </a:pPr>
            <a:endParaRPr/>
          </a:p>
          <a:p>
            <a:pPr marL="0" indent="0" defTabSz="315165">
              <a:spcBef>
                <a:spcPts val="0"/>
              </a:spcBef>
              <a:buSzTx/>
              <a:buNone/>
              <a:defRPr sz="2800">
                <a:latin typeface="Verdana"/>
                <a:ea typeface="Verdana"/>
                <a:cs typeface="Verdana"/>
                <a:sym typeface="Verdana"/>
              </a:defRPr>
            </a:pPr>
            <a:r>
              <a:t>ALTER TABLE table_name</a:t>
            </a:r>
          </a:p>
          <a:p>
            <a:pPr marL="0" indent="0" defTabSz="315165">
              <a:spcBef>
                <a:spcPts val="0"/>
              </a:spcBef>
              <a:buSzTx/>
              <a:buNone/>
              <a:defRPr sz="2800">
                <a:latin typeface="Verdana"/>
                <a:ea typeface="Verdana"/>
                <a:cs typeface="Verdana"/>
                <a:sym typeface="Verdana"/>
              </a:defRPr>
            </a:pPr>
            <a:r>
              <a:t>ADD CONSTRAINT </a:t>
            </a:r>
            <a:r>
              <a:rPr>
                <a:solidFill>
                  <a:srgbClr val="7E0054"/>
                </a:solidFill>
              </a:rPr>
              <a:t>MyUniqueConstraint </a:t>
            </a:r>
            <a:r>
              <a:t>UNIQUE</a:t>
            </a:r>
            <a:r>
              <a:rPr>
                <a:solidFill>
                  <a:srgbClr val="666600"/>
                </a:solidFill>
              </a:rPr>
              <a:t>(</a:t>
            </a:r>
            <a:r>
              <a:t>column1</a:t>
            </a:r>
            <a:r>
              <a:rPr>
                <a:solidFill>
                  <a:srgbClr val="666600"/>
                </a:solidFill>
              </a:rPr>
              <a:t>, </a:t>
            </a:r>
            <a:r>
              <a:t>column2</a:t>
            </a:r>
            <a:r>
              <a:rPr>
                <a:solidFill>
                  <a:srgbClr val="666600"/>
                </a:solidFill>
              </a:rPr>
              <a:t>...);</a:t>
            </a:r>
          </a:p>
          <a:p>
            <a:pPr marL="0" indent="0" defTabSz="315165">
              <a:spcBef>
                <a:spcPts val="0"/>
              </a:spcBef>
              <a:buSzTx/>
              <a:buNone/>
              <a:defRPr sz="2800">
                <a:latin typeface="Verdana"/>
                <a:ea typeface="Verdana"/>
                <a:cs typeface="Verdana"/>
                <a:sym typeface="Verdana"/>
              </a:defRPr>
            </a:pPr>
            <a:r>
              <a:t> </a:t>
            </a:r>
          </a:p>
          <a:p>
            <a:pPr marL="0" indent="0" defTabSz="315165">
              <a:spcBef>
                <a:spcPts val="0"/>
              </a:spcBef>
              <a:buSzTx/>
              <a:buNone/>
              <a:defRPr sz="2800">
                <a:latin typeface="Verdana"/>
                <a:ea typeface="Verdana"/>
                <a:cs typeface="Verdana"/>
                <a:sym typeface="Verdana"/>
              </a:defRPr>
            </a:pPr>
            <a:r>
              <a:t>ALTER TABLE table_name</a:t>
            </a:r>
          </a:p>
          <a:p>
            <a:pPr marL="0" indent="0" defTabSz="315165">
              <a:spcBef>
                <a:spcPts val="0"/>
              </a:spcBef>
              <a:buSzTx/>
              <a:buNone/>
              <a:defRPr sz="2800">
                <a:latin typeface="Verdana"/>
                <a:ea typeface="Verdana"/>
                <a:cs typeface="Verdana"/>
                <a:sym typeface="Verdana"/>
              </a:defRPr>
            </a:pPr>
            <a:r>
              <a:t>ADD CONSTRAINT </a:t>
            </a:r>
            <a:r>
              <a:rPr>
                <a:solidFill>
                  <a:srgbClr val="7E0054"/>
                </a:solidFill>
              </a:rPr>
              <a:t>MyPrimaryKey </a:t>
            </a:r>
            <a:r>
              <a:t>PRIMARY KEY </a:t>
            </a:r>
            <a:r>
              <a:rPr>
                <a:solidFill>
                  <a:srgbClr val="666600"/>
                </a:solidFill>
              </a:rPr>
              <a:t>(</a:t>
            </a:r>
            <a:r>
              <a:t>column1</a:t>
            </a:r>
            <a:r>
              <a:rPr>
                <a:solidFill>
                  <a:srgbClr val="666600"/>
                </a:solidFill>
              </a:rPr>
              <a:t>, </a:t>
            </a:r>
            <a:r>
              <a:t>column2</a:t>
            </a:r>
            <a:r>
              <a:rPr>
                <a:solidFill>
                  <a:srgbClr val="666600"/>
                </a:solidFill>
              </a:rPr>
              <a:t>..);</a:t>
            </a:r>
          </a:p>
          <a:p>
            <a:pPr marL="0" indent="0" defTabSz="315165">
              <a:spcBef>
                <a:spcPts val="0"/>
              </a:spcBef>
              <a:buSzTx/>
              <a:buNone/>
              <a:defRPr sz="2800">
                <a:solidFill>
                  <a:srgbClr val="666600"/>
                </a:solidFill>
                <a:latin typeface="Verdana"/>
                <a:ea typeface="Verdana"/>
                <a:cs typeface="Verdana"/>
                <a:sym typeface="Verdana"/>
              </a:defRPr>
            </a:pPr>
            <a:endParaRPr>
              <a:solidFill>
                <a:srgbClr val="666600"/>
              </a:solidFill>
            </a:endParaRPr>
          </a:p>
          <a:p>
            <a:pPr marL="0" indent="0" defTabSz="315165">
              <a:spcBef>
                <a:spcPts val="0"/>
              </a:spcBef>
              <a:buSzTx/>
              <a:buNone/>
              <a:defRPr sz="2800">
                <a:latin typeface="Verdana"/>
                <a:ea typeface="Verdana"/>
                <a:cs typeface="Verdana"/>
                <a:sym typeface="Verdana"/>
              </a:defRPr>
            </a:pPr>
            <a:r>
              <a:t>ALTER TABLE table_name</a:t>
            </a:r>
          </a:p>
          <a:p>
            <a:pPr marL="0" indent="0" defTabSz="315165">
              <a:spcBef>
                <a:spcPts val="0"/>
              </a:spcBef>
              <a:buSzTx/>
              <a:buNone/>
              <a:defRPr sz="2800">
                <a:latin typeface="Verdana"/>
                <a:ea typeface="Verdana"/>
                <a:cs typeface="Verdana"/>
                <a:sym typeface="Verdana"/>
              </a:defRPr>
            </a:pPr>
            <a:r>
              <a:t>DROP CONSTRAINT </a:t>
            </a:r>
            <a:r>
              <a:rPr>
                <a:solidFill>
                  <a:srgbClr val="7E0054"/>
                </a:solidFill>
              </a:rPr>
              <a:t>MyPrimaryKey</a:t>
            </a:r>
            <a:r>
              <a:rPr>
                <a:solidFill>
                  <a:srgbClr val="666600"/>
                </a:solidFill>
              </a:rPr>
              <a:t>;</a:t>
            </a:r>
          </a:p>
          <a:p>
            <a:pPr marL="0" indent="0" defTabSz="315165">
              <a:spcBef>
                <a:spcPts val="0"/>
              </a:spcBef>
              <a:buSzTx/>
              <a:buNone/>
              <a:defRPr sz="2800">
                <a:latin typeface="Verdana"/>
                <a:ea typeface="Verdana"/>
                <a:cs typeface="Verdana"/>
                <a:sym typeface="Verdana"/>
              </a:defRPr>
            </a:pPr>
            <a:endParaRPr>
              <a:solidFill>
                <a:srgbClr val="666600"/>
              </a:solidFill>
            </a:endParaRPr>
          </a:p>
          <a:p>
            <a:pPr marL="0" indent="0" defTabSz="315165">
              <a:spcBef>
                <a:spcPts val="0"/>
              </a:spcBef>
              <a:buSzTx/>
              <a:buNone/>
              <a:defRPr sz="2800">
                <a:latin typeface="Verdana"/>
                <a:ea typeface="Verdana"/>
                <a:cs typeface="Verdana"/>
                <a:sym typeface="Verdana"/>
              </a:defRPr>
            </a:pPr>
            <a:r>
              <a:t>ALTER TABLE table_name</a:t>
            </a:r>
          </a:p>
          <a:p>
            <a:pPr marL="0" indent="0" defTabSz="315165">
              <a:spcBef>
                <a:spcPts val="0"/>
              </a:spcBef>
              <a:buSzTx/>
              <a:buNone/>
              <a:defRPr sz="2800">
                <a:latin typeface="Verdana"/>
                <a:ea typeface="Verdana"/>
                <a:cs typeface="Verdana"/>
                <a:sym typeface="Verdana"/>
              </a:defRPr>
            </a:pPr>
            <a:r>
              <a:t>DROP PRIMARY KEY</a:t>
            </a:r>
            <a:r>
              <a:rPr>
                <a:solidFill>
                  <a:srgbClr val="666600"/>
                </a:solidFill>
              </a:rPr>
              <a: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Objects"/>
          <p:cNvSpPr txBox="1">
            <a:spLocks noGrp="1"/>
          </p:cNvSpPr>
          <p:nvPr>
            <p:ph type="title"/>
          </p:nvPr>
        </p:nvSpPr>
        <p:spPr>
          <a:prstGeom prst="rect">
            <a:avLst/>
          </a:prstGeom>
        </p:spPr>
        <p:txBody>
          <a:bodyPr/>
          <a:lstStyle/>
          <a:p>
            <a:r>
              <a:t>Objects</a:t>
            </a:r>
          </a:p>
        </p:txBody>
      </p:sp>
      <p:sp>
        <p:nvSpPr>
          <p:cNvPr id="295" name="Database"/>
          <p:cNvSpPr txBox="1">
            <a:spLocks noGrp="1"/>
          </p:cNvSpPr>
          <p:nvPr>
            <p:ph type="body" sz="quarter" idx="1"/>
          </p:nvPr>
        </p:nvSpPr>
        <p:spPr>
          <a:prstGeom prst="rect">
            <a:avLst/>
          </a:prstGeom>
        </p:spPr>
        <p:txBody>
          <a:bodyPr/>
          <a:lstStyle/>
          <a:p>
            <a:r>
              <a:t>Database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2.Sequences"/>
          <p:cNvSpPr txBox="1">
            <a:spLocks noGrp="1"/>
          </p:cNvSpPr>
          <p:nvPr>
            <p:ph type="title"/>
          </p:nvPr>
        </p:nvSpPr>
        <p:spPr>
          <a:prstGeom prst="rect">
            <a:avLst/>
          </a:prstGeom>
        </p:spPr>
        <p:txBody>
          <a:bodyPr/>
          <a:lstStyle/>
          <a:p>
            <a:r>
              <a:t>2.Sequences</a:t>
            </a:r>
          </a:p>
        </p:txBody>
      </p:sp>
      <p:sp>
        <p:nvSpPr>
          <p:cNvPr id="298" name="A sequence is a set of integers 1, 2, 3, ... that are generated in order.…"/>
          <p:cNvSpPr txBox="1">
            <a:spLocks noGrp="1"/>
          </p:cNvSpPr>
          <p:nvPr>
            <p:ph type="body" idx="1"/>
          </p:nvPr>
        </p:nvSpPr>
        <p:spPr>
          <a:prstGeom prst="rect">
            <a:avLst/>
          </a:prstGeom>
        </p:spPr>
        <p:txBody>
          <a:bodyPr/>
          <a:lstStyle/>
          <a:p>
            <a:r>
              <a:t>A sequence is a set of integers 1, 2, 3, ... that are generated in order. </a:t>
            </a:r>
          </a:p>
          <a:p>
            <a:r>
              <a:t>Sequences are frequently used in the databases because many applications require each row in a table to contain a unique value and sequences provide an easy way to generate them.</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Using AUTO_INCREMENT"/>
          <p:cNvSpPr txBox="1">
            <a:spLocks noGrp="1"/>
          </p:cNvSpPr>
          <p:nvPr>
            <p:ph type="title"/>
          </p:nvPr>
        </p:nvSpPr>
        <p:spPr>
          <a:xfrm>
            <a:off x="4387453" y="357187"/>
            <a:ext cx="15609094" cy="743708"/>
          </a:xfrm>
          <a:prstGeom prst="rect">
            <a:avLst/>
          </a:prstGeom>
        </p:spPr>
        <p:txBody>
          <a:bodyPr>
            <a:normAutofit fontScale="90000"/>
          </a:bodyPr>
          <a:lstStyle>
            <a:lvl1pPr defTabSz="517564">
              <a:defRPr sz="4032"/>
            </a:lvl1pPr>
          </a:lstStyle>
          <a:p>
            <a:r>
              <a:t>Using AUTO_INCREMENT</a:t>
            </a:r>
          </a:p>
        </p:txBody>
      </p:sp>
      <p:sp>
        <p:nvSpPr>
          <p:cNvPr id="301" name="The simplest way in MySQL to use Sequences is to define a column as AUTO_INCREMENT…"/>
          <p:cNvSpPr txBox="1">
            <a:spLocks noGrp="1"/>
          </p:cNvSpPr>
          <p:nvPr>
            <p:ph type="body" idx="1"/>
          </p:nvPr>
        </p:nvSpPr>
        <p:spPr>
          <a:xfrm>
            <a:off x="4387453" y="1525720"/>
            <a:ext cx="15609094" cy="10940124"/>
          </a:xfrm>
          <a:prstGeom prst="rect">
            <a:avLst/>
          </a:prstGeom>
        </p:spPr>
        <p:txBody>
          <a:bodyPr/>
          <a:lstStyle/>
          <a:p>
            <a:pPr marL="0" indent="0" defTabSz="468272">
              <a:spcBef>
                <a:spcPts val="3300"/>
              </a:spcBef>
              <a:buSzTx/>
              <a:buNone/>
              <a:defRPr sz="3078"/>
            </a:pPr>
            <a:r>
              <a:rPr sz="3600" dirty="0"/>
              <a:t>The simplest way in MySQL to use Sequences is to define a column as AUTO_INCREMENT</a:t>
            </a:r>
          </a:p>
          <a:p>
            <a:pPr marL="0" indent="0" defTabSz="468272">
              <a:spcBef>
                <a:spcPts val="3300"/>
              </a:spcBef>
              <a:buSzTx/>
              <a:buNone/>
              <a:defRPr sz="2508"/>
            </a:pPr>
            <a:endParaRPr sz="3600" dirty="0"/>
          </a:p>
          <a:p>
            <a:pPr marL="0" indent="0" defTabSz="366474">
              <a:lnSpc>
                <a:spcPts val="3600"/>
              </a:lnSpc>
              <a:spcBef>
                <a:spcPts val="0"/>
              </a:spcBef>
              <a:buSzTx/>
              <a:buNone/>
              <a:defRPr sz="2166">
                <a:latin typeface="Courier"/>
                <a:ea typeface="Courier"/>
                <a:cs typeface="Courier"/>
                <a:sym typeface="Courier"/>
              </a:defRPr>
            </a:pPr>
            <a:r>
              <a:rPr sz="3600" dirty="0" err="1"/>
              <a:t>mysql</a:t>
            </a:r>
            <a:r>
              <a:rPr sz="3600" dirty="0">
                <a:solidFill>
                  <a:srgbClr val="666600"/>
                </a:solidFill>
              </a:rPr>
              <a:t>&gt;</a:t>
            </a:r>
            <a:r>
              <a:rPr sz="3600" dirty="0"/>
              <a:t> CREATE TABLE insect</a:t>
            </a:r>
          </a:p>
          <a:p>
            <a:pPr marL="0" indent="0" defTabSz="366474">
              <a:lnSpc>
                <a:spcPts val="3600"/>
              </a:lnSpc>
              <a:spcBef>
                <a:spcPts val="0"/>
              </a:spcBef>
              <a:buSzTx/>
              <a:buNone/>
              <a:defRPr sz="2166">
                <a:latin typeface="Courier"/>
                <a:ea typeface="Courier"/>
                <a:cs typeface="Courier"/>
                <a:sym typeface="Courier"/>
              </a:defRPr>
            </a:pPr>
            <a:r>
              <a:rPr sz="3600" dirty="0"/>
              <a:t>   </a:t>
            </a:r>
            <a:r>
              <a:rPr sz="3600" dirty="0">
                <a:solidFill>
                  <a:srgbClr val="666600"/>
                </a:solidFill>
              </a:rPr>
              <a:t>-&gt;</a:t>
            </a:r>
            <a:r>
              <a:rPr sz="3600" dirty="0"/>
              <a:t> </a:t>
            </a:r>
            <a:r>
              <a:rPr sz="3600" dirty="0">
                <a:solidFill>
                  <a:srgbClr val="666600"/>
                </a:solidFill>
              </a:rPr>
              <a:t>(</a:t>
            </a:r>
          </a:p>
          <a:p>
            <a:pPr marL="0" indent="0" defTabSz="366474">
              <a:lnSpc>
                <a:spcPts val="3600"/>
              </a:lnSpc>
              <a:spcBef>
                <a:spcPts val="0"/>
              </a:spcBef>
              <a:buSzTx/>
              <a:buNone/>
              <a:defRPr sz="2166">
                <a:latin typeface="Courier"/>
                <a:ea typeface="Courier"/>
                <a:cs typeface="Courier"/>
                <a:sym typeface="Courier"/>
              </a:defRPr>
            </a:pPr>
            <a:r>
              <a:rPr sz="3600" dirty="0"/>
              <a:t>   </a:t>
            </a:r>
            <a:r>
              <a:rPr sz="3600" dirty="0">
                <a:solidFill>
                  <a:srgbClr val="666600"/>
                </a:solidFill>
              </a:rPr>
              <a:t>-&gt;</a:t>
            </a:r>
            <a:r>
              <a:rPr sz="3600" dirty="0"/>
              <a:t> id INT UNSIGNED NOT NULL AUTO_INCREMENT</a:t>
            </a:r>
            <a:r>
              <a:rPr sz="3600" dirty="0">
                <a:solidFill>
                  <a:srgbClr val="666600"/>
                </a:solidFill>
              </a:rPr>
              <a:t>,</a:t>
            </a:r>
          </a:p>
          <a:p>
            <a:pPr marL="0" indent="0" defTabSz="366474">
              <a:lnSpc>
                <a:spcPts val="3600"/>
              </a:lnSpc>
              <a:spcBef>
                <a:spcPts val="0"/>
              </a:spcBef>
              <a:buSzTx/>
              <a:buNone/>
              <a:defRPr sz="2166">
                <a:latin typeface="Courier"/>
                <a:ea typeface="Courier"/>
                <a:cs typeface="Courier"/>
                <a:sym typeface="Courier"/>
              </a:defRPr>
            </a:pPr>
            <a:r>
              <a:rPr sz="3600" dirty="0"/>
              <a:t>   </a:t>
            </a:r>
            <a:r>
              <a:rPr sz="3600" dirty="0">
                <a:solidFill>
                  <a:srgbClr val="666600"/>
                </a:solidFill>
              </a:rPr>
              <a:t>-&gt;</a:t>
            </a:r>
            <a:r>
              <a:rPr sz="3600" dirty="0"/>
              <a:t> PRIMARY KEY </a:t>
            </a:r>
            <a:r>
              <a:rPr sz="3600" dirty="0">
                <a:solidFill>
                  <a:srgbClr val="666600"/>
                </a:solidFill>
              </a:rPr>
              <a:t>(</a:t>
            </a:r>
            <a:r>
              <a:rPr sz="3600" dirty="0"/>
              <a:t>id</a:t>
            </a:r>
            <a:r>
              <a:rPr sz="3600" dirty="0">
                <a:solidFill>
                  <a:srgbClr val="666600"/>
                </a:solidFill>
              </a:rPr>
              <a:t>),</a:t>
            </a:r>
          </a:p>
          <a:p>
            <a:pPr marL="0" indent="0" defTabSz="366474">
              <a:lnSpc>
                <a:spcPts val="3600"/>
              </a:lnSpc>
              <a:spcBef>
                <a:spcPts val="0"/>
              </a:spcBef>
              <a:buSzTx/>
              <a:buNone/>
              <a:defRPr sz="2166">
                <a:solidFill>
                  <a:srgbClr val="880000"/>
                </a:solidFill>
                <a:latin typeface="Courier"/>
                <a:ea typeface="Courier"/>
                <a:cs typeface="Courier"/>
                <a:sym typeface="Courier"/>
              </a:defRPr>
            </a:pPr>
            <a:r>
              <a:rPr sz="3600" dirty="0">
                <a:solidFill>
                  <a:srgbClr val="000000"/>
                </a:solidFill>
              </a:rPr>
              <a:t>   </a:t>
            </a:r>
            <a:r>
              <a:rPr sz="3600" dirty="0">
                <a:solidFill>
                  <a:srgbClr val="666600"/>
                </a:solidFill>
              </a:rPr>
              <a:t>-&gt;</a:t>
            </a:r>
            <a:r>
              <a:rPr sz="3600" dirty="0">
                <a:solidFill>
                  <a:srgbClr val="000000"/>
                </a:solidFill>
              </a:rPr>
              <a:t> name VARCHAR</a:t>
            </a:r>
            <a:r>
              <a:rPr sz="3600" dirty="0">
                <a:solidFill>
                  <a:srgbClr val="666600"/>
                </a:solidFill>
              </a:rPr>
              <a:t>(</a:t>
            </a:r>
            <a:r>
              <a:rPr sz="3600" dirty="0">
                <a:solidFill>
                  <a:srgbClr val="006666"/>
                </a:solidFill>
              </a:rPr>
              <a:t>30</a:t>
            </a:r>
            <a:r>
              <a:rPr sz="3600" dirty="0">
                <a:solidFill>
                  <a:srgbClr val="666600"/>
                </a:solidFill>
              </a:rPr>
              <a:t>)</a:t>
            </a:r>
            <a:r>
              <a:rPr sz="3600" dirty="0">
                <a:solidFill>
                  <a:srgbClr val="000000"/>
                </a:solidFill>
              </a:rPr>
              <a:t> NOT NULL</a:t>
            </a:r>
            <a:r>
              <a:rPr sz="3600" dirty="0">
                <a:solidFill>
                  <a:srgbClr val="666600"/>
                </a:solidFill>
              </a:rPr>
              <a:t>,</a:t>
            </a:r>
            <a:r>
              <a:rPr sz="3600" dirty="0">
                <a:solidFill>
                  <a:srgbClr val="000000"/>
                </a:solidFill>
              </a:rPr>
              <a:t> </a:t>
            </a:r>
            <a:r>
              <a:rPr sz="3600" dirty="0"/>
              <a:t># type of insect</a:t>
            </a:r>
            <a:endParaRPr sz="3600" dirty="0">
              <a:solidFill>
                <a:srgbClr val="000000"/>
              </a:solidFill>
            </a:endParaRPr>
          </a:p>
          <a:p>
            <a:pPr marL="0" indent="0" defTabSz="366474">
              <a:lnSpc>
                <a:spcPts val="3600"/>
              </a:lnSpc>
              <a:spcBef>
                <a:spcPts val="0"/>
              </a:spcBef>
              <a:buSzTx/>
              <a:buNone/>
              <a:defRPr sz="2166">
                <a:latin typeface="Courier"/>
                <a:ea typeface="Courier"/>
                <a:cs typeface="Courier"/>
                <a:sym typeface="Courier"/>
              </a:defRPr>
            </a:pPr>
            <a:r>
              <a:rPr sz="3600" dirty="0"/>
              <a:t>   </a:t>
            </a:r>
            <a:r>
              <a:rPr sz="3600" dirty="0">
                <a:solidFill>
                  <a:srgbClr val="666600"/>
                </a:solidFill>
              </a:rPr>
              <a:t>-&gt;</a:t>
            </a:r>
            <a:r>
              <a:rPr sz="3600" dirty="0"/>
              <a:t> date DATE NOT NULL</a:t>
            </a:r>
            <a:r>
              <a:rPr sz="3600" dirty="0">
                <a:solidFill>
                  <a:srgbClr val="666600"/>
                </a:solidFill>
              </a:rPr>
              <a:t>,</a:t>
            </a:r>
            <a:r>
              <a:rPr sz="3600" dirty="0"/>
              <a:t> </a:t>
            </a:r>
            <a:r>
              <a:rPr sz="3600" dirty="0">
                <a:solidFill>
                  <a:srgbClr val="880000"/>
                </a:solidFill>
              </a:rPr>
              <a:t># date collected</a:t>
            </a:r>
          </a:p>
          <a:p>
            <a:pPr marL="0" indent="0" defTabSz="366474">
              <a:lnSpc>
                <a:spcPts val="3600"/>
              </a:lnSpc>
              <a:spcBef>
                <a:spcPts val="0"/>
              </a:spcBef>
              <a:buSzTx/>
              <a:buNone/>
              <a:defRPr sz="2166">
                <a:solidFill>
                  <a:srgbClr val="880000"/>
                </a:solidFill>
                <a:latin typeface="Courier"/>
                <a:ea typeface="Courier"/>
                <a:cs typeface="Courier"/>
                <a:sym typeface="Courier"/>
              </a:defRPr>
            </a:pPr>
            <a:r>
              <a:rPr sz="3600" dirty="0">
                <a:solidFill>
                  <a:srgbClr val="000000"/>
                </a:solidFill>
              </a:rPr>
              <a:t>   </a:t>
            </a:r>
            <a:r>
              <a:rPr sz="3600" dirty="0">
                <a:solidFill>
                  <a:srgbClr val="666600"/>
                </a:solidFill>
              </a:rPr>
              <a:t>-&gt;</a:t>
            </a:r>
            <a:r>
              <a:rPr sz="3600" dirty="0">
                <a:solidFill>
                  <a:srgbClr val="000000"/>
                </a:solidFill>
              </a:rPr>
              <a:t> origin VARCHAR</a:t>
            </a:r>
            <a:r>
              <a:rPr sz="3600" dirty="0">
                <a:solidFill>
                  <a:srgbClr val="666600"/>
                </a:solidFill>
              </a:rPr>
              <a:t>(</a:t>
            </a:r>
            <a:r>
              <a:rPr sz="3600" dirty="0">
                <a:solidFill>
                  <a:srgbClr val="006666"/>
                </a:solidFill>
              </a:rPr>
              <a:t>30</a:t>
            </a:r>
            <a:r>
              <a:rPr sz="3600" dirty="0">
                <a:solidFill>
                  <a:srgbClr val="666600"/>
                </a:solidFill>
              </a:rPr>
              <a:t>)</a:t>
            </a:r>
            <a:r>
              <a:rPr sz="3600" dirty="0">
                <a:solidFill>
                  <a:srgbClr val="000000"/>
                </a:solidFill>
              </a:rPr>
              <a:t> NOT NULL </a:t>
            </a:r>
            <a:r>
              <a:rPr sz="3600" dirty="0"/>
              <a:t># where collected</a:t>
            </a:r>
            <a:endParaRPr sz="3600" dirty="0">
              <a:solidFill>
                <a:srgbClr val="000000"/>
              </a:solidFill>
            </a:endParaRPr>
          </a:p>
          <a:p>
            <a:pPr marL="0" indent="0" defTabSz="366474">
              <a:lnSpc>
                <a:spcPts val="3600"/>
              </a:lnSpc>
              <a:spcBef>
                <a:spcPts val="0"/>
              </a:spcBef>
              <a:buSzTx/>
              <a:buNone/>
              <a:defRPr sz="2166">
                <a:solidFill>
                  <a:srgbClr val="666600"/>
                </a:solidFill>
                <a:latin typeface="Courier"/>
                <a:ea typeface="Courier"/>
                <a:cs typeface="Courier"/>
                <a:sym typeface="Courier"/>
              </a:defRPr>
            </a:pPr>
            <a:r>
              <a:rPr sz="3600" dirty="0"/>
              <a:t>);</a:t>
            </a:r>
            <a:endParaRPr sz="3600" dirty="0">
              <a:solidFill>
                <a:srgbClr val="000000"/>
              </a:solidFill>
            </a:endParaRPr>
          </a:p>
          <a:p>
            <a:pPr marL="0" indent="0" defTabSz="366474">
              <a:lnSpc>
                <a:spcPts val="3600"/>
              </a:lnSpc>
              <a:spcBef>
                <a:spcPts val="0"/>
              </a:spcBef>
              <a:buSzTx/>
              <a:buNone/>
              <a:defRPr sz="2166">
                <a:latin typeface="Courier"/>
                <a:ea typeface="Courier"/>
                <a:cs typeface="Courier"/>
                <a:sym typeface="Courier"/>
              </a:defRPr>
            </a:pPr>
            <a:endParaRPr dirty="0">
              <a:solidFill>
                <a:srgbClr val="666600"/>
              </a:solidFill>
            </a:endParaRPr>
          </a:p>
          <a:p>
            <a:pPr marL="0" indent="0" defTabSz="366474">
              <a:lnSpc>
                <a:spcPts val="3600"/>
              </a:lnSpc>
              <a:spcBef>
                <a:spcPts val="0"/>
              </a:spcBef>
              <a:buSzTx/>
              <a:buNone/>
              <a:defRPr sz="2166">
                <a:latin typeface="Courier"/>
                <a:ea typeface="Courier"/>
                <a:cs typeface="Courier"/>
                <a:sym typeface="Courier"/>
              </a:defRPr>
            </a:pPr>
            <a:endParaRPr dirty="0">
              <a:solidFill>
                <a:srgbClr val="666600"/>
              </a:solidFill>
            </a:endParaRPr>
          </a:p>
          <a:p>
            <a:pPr marL="0" indent="0" defTabSz="366474">
              <a:lnSpc>
                <a:spcPts val="2100"/>
              </a:lnSpc>
              <a:spcBef>
                <a:spcPts val="0"/>
              </a:spcBef>
              <a:buSzTx/>
              <a:buNone/>
              <a:defRPr sz="912">
                <a:latin typeface="Courier"/>
                <a:ea typeface="Courier"/>
                <a:cs typeface="Courier"/>
                <a:sym typeface="Courier"/>
              </a:defRPr>
            </a:pPr>
            <a:endParaRPr dirty="0">
              <a:solidFill>
                <a:srgbClr val="000000">
                  <a:alpha val="87058"/>
                </a:srgbClr>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Using AUTO_INCREMENT"/>
          <p:cNvSpPr txBox="1">
            <a:spLocks noGrp="1"/>
          </p:cNvSpPr>
          <p:nvPr>
            <p:ph type="title"/>
          </p:nvPr>
        </p:nvSpPr>
        <p:spPr>
          <a:xfrm>
            <a:off x="4387453" y="357187"/>
            <a:ext cx="15609094" cy="743708"/>
          </a:xfrm>
          <a:prstGeom prst="rect">
            <a:avLst/>
          </a:prstGeom>
        </p:spPr>
        <p:txBody>
          <a:bodyPr>
            <a:normAutofit fontScale="90000"/>
          </a:bodyPr>
          <a:lstStyle>
            <a:lvl1pPr defTabSz="517564">
              <a:defRPr sz="4032"/>
            </a:lvl1pPr>
          </a:lstStyle>
          <a:p>
            <a:r>
              <a:t>Using AUTO_INCREMENT</a:t>
            </a:r>
          </a:p>
        </p:txBody>
      </p:sp>
      <p:sp>
        <p:nvSpPr>
          <p:cNvPr id="301" name="The simplest way in MySQL to use Sequences is to define a column as AUTO_INCREMENT…"/>
          <p:cNvSpPr txBox="1">
            <a:spLocks noGrp="1"/>
          </p:cNvSpPr>
          <p:nvPr>
            <p:ph type="body" idx="1"/>
          </p:nvPr>
        </p:nvSpPr>
        <p:spPr>
          <a:xfrm>
            <a:off x="4387453" y="1525720"/>
            <a:ext cx="15609094" cy="10940124"/>
          </a:xfrm>
          <a:prstGeom prst="rect">
            <a:avLst/>
          </a:prstGeom>
        </p:spPr>
        <p:txBody>
          <a:bodyPr/>
          <a:lstStyle/>
          <a:p>
            <a:pPr marL="0" indent="0" defTabSz="366474">
              <a:lnSpc>
                <a:spcPts val="3600"/>
              </a:lnSpc>
              <a:spcBef>
                <a:spcPts val="0"/>
              </a:spcBef>
              <a:buSzTx/>
              <a:buNone/>
              <a:defRPr sz="2166">
                <a:latin typeface="Courier"/>
                <a:ea typeface="Courier"/>
                <a:cs typeface="Courier"/>
                <a:sym typeface="Courier"/>
              </a:defRPr>
            </a:pPr>
            <a:r>
              <a:rPr lang="en-IN" sz="3200" dirty="0" err="1"/>
              <a:t>mysql</a:t>
            </a:r>
            <a:r>
              <a:rPr lang="en-IN" sz="3200" dirty="0">
                <a:solidFill>
                  <a:srgbClr val="666600"/>
                </a:solidFill>
              </a:rPr>
              <a:t>&gt;</a:t>
            </a:r>
            <a:r>
              <a:rPr lang="en-IN" sz="3200" dirty="0"/>
              <a:t> INSERT INTO insect </a:t>
            </a:r>
            <a:r>
              <a:rPr lang="en-IN" sz="3200" dirty="0">
                <a:solidFill>
                  <a:srgbClr val="666600"/>
                </a:solidFill>
              </a:rPr>
              <a:t>(</a:t>
            </a:r>
            <a:r>
              <a:rPr lang="en-IN" sz="3200" dirty="0" err="1"/>
              <a:t>id</a:t>
            </a:r>
            <a:r>
              <a:rPr lang="en-IN" sz="3200" dirty="0" err="1">
                <a:solidFill>
                  <a:srgbClr val="666600"/>
                </a:solidFill>
              </a:rPr>
              <a:t>,</a:t>
            </a:r>
            <a:r>
              <a:rPr lang="en-IN" sz="3200" dirty="0" err="1"/>
              <a:t>name</a:t>
            </a:r>
            <a:r>
              <a:rPr lang="en-IN" sz="3200" dirty="0" err="1">
                <a:solidFill>
                  <a:srgbClr val="666600"/>
                </a:solidFill>
              </a:rPr>
              <a:t>,</a:t>
            </a:r>
            <a:r>
              <a:rPr lang="en-IN" sz="3200" dirty="0" err="1"/>
              <a:t>date</a:t>
            </a:r>
            <a:r>
              <a:rPr lang="en-IN" sz="3200" dirty="0" err="1">
                <a:solidFill>
                  <a:srgbClr val="666600"/>
                </a:solidFill>
              </a:rPr>
              <a:t>,</a:t>
            </a:r>
            <a:r>
              <a:rPr lang="en-IN" sz="3200" dirty="0" err="1"/>
              <a:t>origin</a:t>
            </a:r>
            <a:r>
              <a:rPr lang="en-IN" sz="3200" dirty="0">
                <a:solidFill>
                  <a:srgbClr val="666600"/>
                </a:solidFill>
              </a:rPr>
              <a:t>)</a:t>
            </a:r>
            <a:r>
              <a:rPr lang="en-IN" sz="3200" dirty="0"/>
              <a:t> VALUES</a:t>
            </a:r>
          </a:p>
          <a:p>
            <a:pPr marL="0" indent="0" defTabSz="366474">
              <a:lnSpc>
                <a:spcPts val="3600"/>
              </a:lnSpc>
              <a:spcBef>
                <a:spcPts val="0"/>
              </a:spcBef>
              <a:buSzTx/>
              <a:buNone/>
              <a:defRPr sz="2166">
                <a:solidFill>
                  <a:srgbClr val="008800"/>
                </a:solidFill>
                <a:latin typeface="Courier"/>
                <a:ea typeface="Courier"/>
                <a:cs typeface="Courier"/>
                <a:sym typeface="Courier"/>
              </a:defRPr>
            </a:pPr>
            <a:r>
              <a:rPr lang="en-IN" sz="3200" dirty="0"/>
              <a:t>   </a:t>
            </a:r>
            <a:r>
              <a:rPr lang="en-IN" sz="3200" dirty="0">
                <a:solidFill>
                  <a:srgbClr val="666600"/>
                </a:solidFill>
              </a:rPr>
              <a:t>-&gt;</a:t>
            </a:r>
            <a:r>
              <a:rPr lang="en-IN" sz="3200" dirty="0"/>
              <a:t> </a:t>
            </a:r>
            <a:r>
              <a:rPr lang="en-IN" sz="3200" dirty="0">
                <a:solidFill>
                  <a:srgbClr val="666600"/>
                </a:solidFill>
              </a:rPr>
              <a:t>(</a:t>
            </a:r>
            <a:r>
              <a:rPr lang="en-IN" sz="3200" dirty="0"/>
              <a:t>NULL</a:t>
            </a:r>
            <a:r>
              <a:rPr lang="en-IN" sz="3200" dirty="0">
                <a:solidFill>
                  <a:srgbClr val="666600"/>
                </a:solidFill>
              </a:rPr>
              <a:t>,</a:t>
            </a:r>
            <a:r>
              <a:rPr lang="en-IN" sz="3200" dirty="0"/>
              <a:t>'housefly'</a:t>
            </a:r>
            <a:r>
              <a:rPr lang="en-IN" sz="3200" dirty="0">
                <a:solidFill>
                  <a:srgbClr val="666600"/>
                </a:solidFill>
              </a:rPr>
              <a:t>,</a:t>
            </a:r>
            <a:r>
              <a:rPr lang="en-IN" sz="3200" dirty="0"/>
              <a:t>'2001-09-10'</a:t>
            </a:r>
            <a:r>
              <a:rPr lang="en-IN" sz="3200" dirty="0">
                <a:solidFill>
                  <a:srgbClr val="666600"/>
                </a:solidFill>
              </a:rPr>
              <a:t>,</a:t>
            </a:r>
            <a:r>
              <a:rPr lang="en-IN" sz="3200" dirty="0"/>
              <a:t>'kitchen'</a:t>
            </a:r>
            <a:r>
              <a:rPr lang="en-IN" sz="3200" dirty="0">
                <a:solidFill>
                  <a:srgbClr val="666600"/>
                </a:solidFill>
              </a:rPr>
              <a:t>),</a:t>
            </a:r>
            <a:endParaRPr lang="en-IN" sz="3200" dirty="0"/>
          </a:p>
          <a:p>
            <a:pPr marL="0" indent="0" defTabSz="366474">
              <a:lnSpc>
                <a:spcPts val="3600"/>
              </a:lnSpc>
              <a:spcBef>
                <a:spcPts val="0"/>
              </a:spcBef>
              <a:buSzTx/>
              <a:buNone/>
              <a:defRPr sz="2166">
                <a:solidFill>
                  <a:srgbClr val="008800"/>
                </a:solidFill>
                <a:latin typeface="Courier"/>
                <a:ea typeface="Courier"/>
                <a:cs typeface="Courier"/>
                <a:sym typeface="Courier"/>
              </a:defRPr>
            </a:pPr>
            <a:r>
              <a:rPr lang="en-IN" sz="3200" dirty="0"/>
              <a:t>   </a:t>
            </a:r>
            <a:r>
              <a:rPr lang="en-IN" sz="3200" dirty="0">
                <a:solidFill>
                  <a:srgbClr val="666600"/>
                </a:solidFill>
              </a:rPr>
              <a:t>-&gt;</a:t>
            </a:r>
            <a:r>
              <a:rPr lang="en-IN" sz="3200" dirty="0"/>
              <a:t> </a:t>
            </a:r>
            <a:r>
              <a:rPr lang="en-IN" sz="3200" dirty="0">
                <a:solidFill>
                  <a:srgbClr val="666600"/>
                </a:solidFill>
              </a:rPr>
              <a:t>(</a:t>
            </a:r>
            <a:r>
              <a:rPr lang="en-IN" sz="3200" dirty="0"/>
              <a:t>NULL</a:t>
            </a:r>
            <a:r>
              <a:rPr lang="en-IN" sz="3200" dirty="0">
                <a:solidFill>
                  <a:srgbClr val="666600"/>
                </a:solidFill>
              </a:rPr>
              <a:t>,</a:t>
            </a:r>
            <a:r>
              <a:rPr lang="en-IN" sz="3200" dirty="0"/>
              <a:t>'millipede'</a:t>
            </a:r>
            <a:r>
              <a:rPr lang="en-IN" sz="3200" dirty="0">
                <a:solidFill>
                  <a:srgbClr val="666600"/>
                </a:solidFill>
              </a:rPr>
              <a:t>,</a:t>
            </a:r>
            <a:r>
              <a:rPr lang="en-IN" sz="3200" dirty="0"/>
              <a:t>'2001-09-10'</a:t>
            </a:r>
            <a:r>
              <a:rPr lang="en-IN" sz="3200" dirty="0">
                <a:solidFill>
                  <a:srgbClr val="666600"/>
                </a:solidFill>
              </a:rPr>
              <a:t>,</a:t>
            </a:r>
            <a:r>
              <a:rPr lang="en-IN" sz="3200" dirty="0"/>
              <a:t>'driveway'</a:t>
            </a:r>
            <a:r>
              <a:rPr lang="en-IN" sz="3200" dirty="0">
                <a:solidFill>
                  <a:srgbClr val="666600"/>
                </a:solidFill>
              </a:rPr>
              <a:t>),</a:t>
            </a:r>
            <a:endParaRPr lang="en-IN" sz="3200" dirty="0"/>
          </a:p>
          <a:p>
            <a:pPr marL="0" indent="0" defTabSz="366474">
              <a:lnSpc>
                <a:spcPts val="3600"/>
              </a:lnSpc>
              <a:spcBef>
                <a:spcPts val="0"/>
              </a:spcBef>
              <a:buSzTx/>
              <a:buNone/>
              <a:defRPr sz="2166">
                <a:solidFill>
                  <a:srgbClr val="008800"/>
                </a:solidFill>
                <a:latin typeface="Courier"/>
                <a:ea typeface="Courier"/>
                <a:cs typeface="Courier"/>
                <a:sym typeface="Courier"/>
              </a:defRPr>
            </a:pPr>
            <a:r>
              <a:rPr lang="en-IN" sz="3200" dirty="0"/>
              <a:t>   </a:t>
            </a:r>
            <a:r>
              <a:rPr lang="en-IN" sz="3200" dirty="0">
                <a:solidFill>
                  <a:srgbClr val="666600"/>
                </a:solidFill>
              </a:rPr>
              <a:t>-&gt;</a:t>
            </a:r>
            <a:r>
              <a:rPr lang="en-IN" sz="3200" dirty="0"/>
              <a:t> </a:t>
            </a:r>
            <a:r>
              <a:rPr lang="en-IN" sz="3200" dirty="0">
                <a:solidFill>
                  <a:srgbClr val="666600"/>
                </a:solidFill>
              </a:rPr>
              <a:t>(</a:t>
            </a:r>
            <a:r>
              <a:rPr lang="en-IN" sz="3200" dirty="0"/>
              <a:t>NULL</a:t>
            </a:r>
            <a:r>
              <a:rPr lang="en-IN" sz="3200" dirty="0">
                <a:solidFill>
                  <a:srgbClr val="666600"/>
                </a:solidFill>
              </a:rPr>
              <a:t>,</a:t>
            </a:r>
            <a:r>
              <a:rPr lang="en-IN" sz="3200" dirty="0"/>
              <a:t>'grasshopper'</a:t>
            </a:r>
            <a:r>
              <a:rPr lang="en-IN" sz="3200" dirty="0">
                <a:solidFill>
                  <a:srgbClr val="666600"/>
                </a:solidFill>
              </a:rPr>
              <a:t>,</a:t>
            </a:r>
            <a:r>
              <a:rPr lang="en-IN" sz="3200" dirty="0"/>
              <a:t>'2001-09-10'</a:t>
            </a:r>
            <a:r>
              <a:rPr lang="en-IN" sz="3200" dirty="0">
                <a:solidFill>
                  <a:srgbClr val="666600"/>
                </a:solidFill>
              </a:rPr>
              <a:t>,</a:t>
            </a:r>
            <a:r>
              <a:rPr lang="en-IN" sz="3200" dirty="0"/>
              <a:t>'front yard’</a:t>
            </a:r>
            <a:r>
              <a:rPr lang="en-IN" sz="3200" dirty="0">
                <a:solidFill>
                  <a:srgbClr val="666600"/>
                </a:solidFill>
              </a:rPr>
              <a:t>);</a:t>
            </a:r>
          </a:p>
          <a:p>
            <a:pPr marL="0" indent="0" defTabSz="366474">
              <a:lnSpc>
                <a:spcPts val="3600"/>
              </a:lnSpc>
              <a:spcBef>
                <a:spcPts val="0"/>
              </a:spcBef>
              <a:buSzTx/>
              <a:buNone/>
              <a:defRPr sz="2166">
                <a:solidFill>
                  <a:srgbClr val="008800"/>
                </a:solidFill>
                <a:latin typeface="Courier"/>
                <a:ea typeface="Courier"/>
                <a:cs typeface="Courier"/>
                <a:sym typeface="Courier"/>
              </a:defRPr>
            </a:pPr>
            <a:endParaRPr lang="en-IN" sz="3200" dirty="0"/>
          </a:p>
          <a:p>
            <a:pPr marL="0" indent="0" defTabSz="366474">
              <a:lnSpc>
                <a:spcPts val="3600"/>
              </a:lnSpc>
              <a:spcBef>
                <a:spcPts val="0"/>
              </a:spcBef>
              <a:buSzTx/>
              <a:buNone/>
              <a:defRPr sz="2166">
                <a:solidFill>
                  <a:srgbClr val="660066"/>
                </a:solidFill>
                <a:latin typeface="Courier"/>
                <a:ea typeface="Courier"/>
                <a:cs typeface="Courier"/>
                <a:sym typeface="Courier"/>
              </a:defRPr>
            </a:pPr>
            <a:endParaRPr lang="en-IN" sz="3200" dirty="0"/>
          </a:p>
          <a:p>
            <a:pPr marL="0" indent="0" defTabSz="366474">
              <a:lnSpc>
                <a:spcPts val="3600"/>
              </a:lnSpc>
              <a:spcBef>
                <a:spcPts val="0"/>
              </a:spcBef>
              <a:buSzTx/>
              <a:buNone/>
              <a:defRPr sz="2166">
                <a:latin typeface="Courier"/>
                <a:ea typeface="Courier"/>
                <a:cs typeface="Courier"/>
                <a:sym typeface="Courier"/>
              </a:defRPr>
            </a:pPr>
            <a:r>
              <a:rPr lang="en-IN" sz="3200" dirty="0" err="1"/>
              <a:t>mysql</a:t>
            </a:r>
            <a:r>
              <a:rPr lang="en-IN" sz="3200" dirty="0">
                <a:solidFill>
                  <a:srgbClr val="666600"/>
                </a:solidFill>
              </a:rPr>
              <a:t>&gt;</a:t>
            </a:r>
            <a:r>
              <a:rPr lang="en-IN" sz="3200" dirty="0"/>
              <a:t> SELECT </a:t>
            </a:r>
            <a:r>
              <a:rPr lang="en-IN" sz="3200" dirty="0">
                <a:solidFill>
                  <a:srgbClr val="666600"/>
                </a:solidFill>
              </a:rPr>
              <a:t>*</a:t>
            </a:r>
            <a:r>
              <a:rPr lang="en-IN" sz="3200" dirty="0"/>
              <a:t> FROM insect ORDER BY id</a:t>
            </a:r>
            <a:r>
              <a:rPr lang="en-IN" sz="3200" dirty="0">
                <a:solidFill>
                  <a:srgbClr val="666600"/>
                </a:solidFill>
              </a:rPr>
              <a:t>;</a:t>
            </a:r>
          </a:p>
          <a:p>
            <a:pPr marL="0" indent="0" defTabSz="366474">
              <a:lnSpc>
                <a:spcPts val="3600"/>
              </a:lnSpc>
              <a:spcBef>
                <a:spcPts val="0"/>
              </a:spcBef>
              <a:buSzTx/>
              <a:buNone/>
              <a:defRPr sz="2166">
                <a:solidFill>
                  <a:srgbClr val="666600"/>
                </a:solidFill>
                <a:latin typeface="Courier"/>
                <a:ea typeface="Courier"/>
                <a:cs typeface="Courier"/>
                <a:sym typeface="Courier"/>
              </a:defRPr>
            </a:pPr>
            <a:r>
              <a:rPr lang="en-IN" sz="3200" dirty="0"/>
              <a:t>+----+-------------+------------+------------+</a:t>
            </a:r>
          </a:p>
          <a:p>
            <a:pPr marL="0" indent="0" defTabSz="366474">
              <a:lnSpc>
                <a:spcPts val="3600"/>
              </a:lnSpc>
              <a:spcBef>
                <a:spcPts val="0"/>
              </a:spcBef>
              <a:buSzTx/>
              <a:buNone/>
              <a:defRPr sz="2166">
                <a:latin typeface="Courier"/>
                <a:ea typeface="Courier"/>
                <a:cs typeface="Courier"/>
                <a:sym typeface="Courier"/>
              </a:defRPr>
            </a:pPr>
            <a:r>
              <a:rPr lang="en-IN" sz="3200" dirty="0">
                <a:solidFill>
                  <a:srgbClr val="666600"/>
                </a:solidFill>
              </a:rPr>
              <a:t>|</a:t>
            </a:r>
            <a:r>
              <a:rPr lang="en-IN" sz="3200" dirty="0"/>
              <a:t> id </a:t>
            </a:r>
            <a:r>
              <a:rPr lang="en-IN" sz="3200" dirty="0">
                <a:solidFill>
                  <a:srgbClr val="666600"/>
                </a:solidFill>
              </a:rPr>
              <a:t>|</a:t>
            </a:r>
            <a:r>
              <a:rPr lang="en-IN" sz="3200" dirty="0"/>
              <a:t>    name     </a:t>
            </a:r>
            <a:r>
              <a:rPr lang="en-IN" sz="3200" dirty="0">
                <a:solidFill>
                  <a:srgbClr val="666600"/>
                </a:solidFill>
              </a:rPr>
              <a:t>|</a:t>
            </a:r>
            <a:r>
              <a:rPr lang="en-IN" sz="3200" dirty="0"/>
              <a:t>    date    </a:t>
            </a:r>
            <a:r>
              <a:rPr lang="en-IN" sz="3200" dirty="0">
                <a:solidFill>
                  <a:srgbClr val="666600"/>
                </a:solidFill>
              </a:rPr>
              <a:t>|</a:t>
            </a:r>
            <a:r>
              <a:rPr lang="en-IN" sz="3200" dirty="0"/>
              <a:t>   origin   </a:t>
            </a:r>
            <a:r>
              <a:rPr lang="en-IN" sz="3200" dirty="0">
                <a:solidFill>
                  <a:srgbClr val="666600"/>
                </a:solidFill>
              </a:rPr>
              <a:t>|</a:t>
            </a:r>
          </a:p>
          <a:p>
            <a:pPr marL="0" indent="0" defTabSz="366474">
              <a:lnSpc>
                <a:spcPts val="3600"/>
              </a:lnSpc>
              <a:spcBef>
                <a:spcPts val="0"/>
              </a:spcBef>
              <a:buSzTx/>
              <a:buNone/>
              <a:defRPr sz="2166">
                <a:solidFill>
                  <a:srgbClr val="666600"/>
                </a:solidFill>
                <a:latin typeface="Courier"/>
                <a:ea typeface="Courier"/>
                <a:cs typeface="Courier"/>
                <a:sym typeface="Courier"/>
              </a:defRPr>
            </a:pPr>
            <a:r>
              <a:rPr lang="en-IN" sz="3200" dirty="0"/>
              <a:t>+----+-------------+------------+------------+</a:t>
            </a:r>
          </a:p>
          <a:p>
            <a:pPr marL="0" indent="0" defTabSz="366474">
              <a:lnSpc>
                <a:spcPts val="3600"/>
              </a:lnSpc>
              <a:spcBef>
                <a:spcPts val="0"/>
              </a:spcBef>
              <a:buSzTx/>
              <a:buNone/>
              <a:defRPr sz="2166">
                <a:latin typeface="Courier"/>
                <a:ea typeface="Courier"/>
                <a:cs typeface="Courier"/>
                <a:sym typeface="Courier"/>
              </a:defRPr>
            </a:pPr>
            <a:r>
              <a:rPr lang="en-IN" sz="3200" dirty="0">
                <a:solidFill>
                  <a:srgbClr val="666600"/>
                </a:solidFill>
              </a:rPr>
              <a:t>|</a:t>
            </a:r>
            <a:r>
              <a:rPr lang="en-IN" sz="3200" dirty="0"/>
              <a:t>  </a:t>
            </a:r>
            <a:r>
              <a:rPr lang="en-IN" sz="3200" dirty="0">
                <a:solidFill>
                  <a:srgbClr val="006666"/>
                </a:solidFill>
              </a:rPr>
              <a:t>1</a:t>
            </a:r>
            <a:r>
              <a:rPr lang="en-IN" sz="3200" dirty="0"/>
              <a:t> </a:t>
            </a:r>
            <a:r>
              <a:rPr lang="en-IN" sz="3200" dirty="0">
                <a:solidFill>
                  <a:srgbClr val="666600"/>
                </a:solidFill>
              </a:rPr>
              <a:t>|</a:t>
            </a:r>
            <a:r>
              <a:rPr lang="en-IN" sz="3200" dirty="0"/>
              <a:t>  housefly   </a:t>
            </a:r>
            <a:r>
              <a:rPr lang="en-IN" sz="3200" dirty="0">
                <a:solidFill>
                  <a:srgbClr val="666600"/>
                </a:solidFill>
              </a:rPr>
              <a:t>|</a:t>
            </a:r>
            <a:r>
              <a:rPr lang="en-IN" sz="3200" dirty="0"/>
              <a:t> </a:t>
            </a:r>
            <a:r>
              <a:rPr lang="en-IN" sz="3200" dirty="0">
                <a:solidFill>
                  <a:srgbClr val="006666"/>
                </a:solidFill>
              </a:rPr>
              <a:t>2001</a:t>
            </a:r>
            <a:r>
              <a:rPr lang="en-IN" sz="3200" dirty="0">
                <a:solidFill>
                  <a:srgbClr val="666600"/>
                </a:solidFill>
              </a:rPr>
              <a:t>-</a:t>
            </a:r>
            <a:r>
              <a:rPr lang="en-IN" sz="3200" dirty="0">
                <a:solidFill>
                  <a:srgbClr val="006666"/>
                </a:solidFill>
              </a:rPr>
              <a:t>09</a:t>
            </a:r>
            <a:r>
              <a:rPr lang="en-IN" sz="3200" dirty="0">
                <a:solidFill>
                  <a:srgbClr val="666600"/>
                </a:solidFill>
              </a:rPr>
              <a:t>-</a:t>
            </a:r>
            <a:r>
              <a:rPr lang="en-IN" sz="3200" dirty="0">
                <a:solidFill>
                  <a:srgbClr val="006666"/>
                </a:solidFill>
              </a:rPr>
              <a:t>10</a:t>
            </a:r>
            <a:r>
              <a:rPr lang="en-IN" sz="3200" dirty="0"/>
              <a:t> </a:t>
            </a:r>
            <a:r>
              <a:rPr lang="en-IN" sz="3200" dirty="0">
                <a:solidFill>
                  <a:srgbClr val="666600"/>
                </a:solidFill>
              </a:rPr>
              <a:t>|</a:t>
            </a:r>
            <a:r>
              <a:rPr lang="en-IN" sz="3200" dirty="0"/>
              <a:t>   kitchen  </a:t>
            </a:r>
            <a:r>
              <a:rPr lang="en-IN" sz="3200" dirty="0">
                <a:solidFill>
                  <a:srgbClr val="666600"/>
                </a:solidFill>
              </a:rPr>
              <a:t>|</a:t>
            </a:r>
          </a:p>
          <a:p>
            <a:pPr marL="0" indent="0" defTabSz="366474">
              <a:lnSpc>
                <a:spcPts val="3600"/>
              </a:lnSpc>
              <a:spcBef>
                <a:spcPts val="0"/>
              </a:spcBef>
              <a:buSzTx/>
              <a:buNone/>
              <a:defRPr sz="2166">
                <a:latin typeface="Courier"/>
                <a:ea typeface="Courier"/>
                <a:cs typeface="Courier"/>
                <a:sym typeface="Courier"/>
              </a:defRPr>
            </a:pPr>
            <a:r>
              <a:rPr lang="en-IN" sz="3200" dirty="0">
                <a:solidFill>
                  <a:srgbClr val="666600"/>
                </a:solidFill>
              </a:rPr>
              <a:t>|</a:t>
            </a:r>
            <a:r>
              <a:rPr lang="en-IN" sz="3200" dirty="0"/>
              <a:t>  </a:t>
            </a:r>
            <a:r>
              <a:rPr lang="en-IN" sz="3200" dirty="0">
                <a:solidFill>
                  <a:srgbClr val="006666"/>
                </a:solidFill>
              </a:rPr>
              <a:t>2</a:t>
            </a:r>
            <a:r>
              <a:rPr lang="en-IN" sz="3200" dirty="0"/>
              <a:t> </a:t>
            </a:r>
            <a:r>
              <a:rPr lang="en-IN" sz="3200" dirty="0">
                <a:solidFill>
                  <a:srgbClr val="666600"/>
                </a:solidFill>
              </a:rPr>
              <a:t>|</a:t>
            </a:r>
            <a:r>
              <a:rPr lang="en-IN" sz="3200" dirty="0"/>
              <a:t>  millipede  </a:t>
            </a:r>
            <a:r>
              <a:rPr lang="en-IN" sz="3200" dirty="0">
                <a:solidFill>
                  <a:srgbClr val="666600"/>
                </a:solidFill>
              </a:rPr>
              <a:t>|</a:t>
            </a:r>
            <a:r>
              <a:rPr lang="en-IN" sz="3200" dirty="0"/>
              <a:t> </a:t>
            </a:r>
            <a:r>
              <a:rPr lang="en-IN" sz="3200" dirty="0">
                <a:solidFill>
                  <a:srgbClr val="006666"/>
                </a:solidFill>
              </a:rPr>
              <a:t>2001</a:t>
            </a:r>
            <a:r>
              <a:rPr lang="en-IN" sz="3200" dirty="0">
                <a:solidFill>
                  <a:srgbClr val="666600"/>
                </a:solidFill>
              </a:rPr>
              <a:t>-</a:t>
            </a:r>
            <a:r>
              <a:rPr lang="en-IN" sz="3200" dirty="0">
                <a:solidFill>
                  <a:srgbClr val="006666"/>
                </a:solidFill>
              </a:rPr>
              <a:t>09</a:t>
            </a:r>
            <a:r>
              <a:rPr lang="en-IN" sz="3200" dirty="0">
                <a:solidFill>
                  <a:srgbClr val="666600"/>
                </a:solidFill>
              </a:rPr>
              <a:t>-</a:t>
            </a:r>
            <a:r>
              <a:rPr lang="en-IN" sz="3200" dirty="0">
                <a:solidFill>
                  <a:srgbClr val="006666"/>
                </a:solidFill>
              </a:rPr>
              <a:t>10</a:t>
            </a:r>
            <a:r>
              <a:rPr lang="en-IN" sz="3200" dirty="0"/>
              <a:t> </a:t>
            </a:r>
            <a:r>
              <a:rPr lang="en-IN" sz="3200" dirty="0">
                <a:solidFill>
                  <a:srgbClr val="666600"/>
                </a:solidFill>
              </a:rPr>
              <a:t>|</a:t>
            </a:r>
            <a:r>
              <a:rPr lang="en-IN" sz="3200" dirty="0"/>
              <a:t>  driveway  </a:t>
            </a:r>
            <a:r>
              <a:rPr lang="en-IN" sz="3200" dirty="0">
                <a:solidFill>
                  <a:srgbClr val="666600"/>
                </a:solidFill>
              </a:rPr>
              <a:t>|</a:t>
            </a:r>
          </a:p>
          <a:p>
            <a:pPr marL="0" indent="0" defTabSz="366474">
              <a:lnSpc>
                <a:spcPts val="3600"/>
              </a:lnSpc>
              <a:spcBef>
                <a:spcPts val="0"/>
              </a:spcBef>
              <a:buSzTx/>
              <a:buNone/>
              <a:defRPr sz="2166">
                <a:latin typeface="Courier"/>
                <a:ea typeface="Courier"/>
                <a:cs typeface="Courier"/>
                <a:sym typeface="Courier"/>
              </a:defRPr>
            </a:pPr>
            <a:r>
              <a:rPr lang="en-IN" sz="3200" dirty="0">
                <a:solidFill>
                  <a:srgbClr val="666600"/>
                </a:solidFill>
              </a:rPr>
              <a:t>|</a:t>
            </a:r>
            <a:r>
              <a:rPr lang="en-IN" sz="3200" dirty="0"/>
              <a:t>  </a:t>
            </a:r>
            <a:r>
              <a:rPr lang="en-IN" sz="3200" dirty="0">
                <a:solidFill>
                  <a:srgbClr val="006666"/>
                </a:solidFill>
              </a:rPr>
              <a:t>3</a:t>
            </a:r>
            <a:r>
              <a:rPr lang="en-IN" sz="3200" dirty="0"/>
              <a:t> </a:t>
            </a:r>
            <a:r>
              <a:rPr lang="en-IN" sz="3200" dirty="0">
                <a:solidFill>
                  <a:srgbClr val="666600"/>
                </a:solidFill>
              </a:rPr>
              <a:t>|</a:t>
            </a:r>
            <a:r>
              <a:rPr lang="en-IN" sz="3200" dirty="0"/>
              <a:t> grasshopper </a:t>
            </a:r>
            <a:r>
              <a:rPr lang="en-IN" sz="3200" dirty="0">
                <a:solidFill>
                  <a:srgbClr val="666600"/>
                </a:solidFill>
              </a:rPr>
              <a:t>|</a:t>
            </a:r>
            <a:r>
              <a:rPr lang="en-IN" sz="3200" dirty="0"/>
              <a:t> </a:t>
            </a:r>
            <a:r>
              <a:rPr lang="en-IN" sz="3200" dirty="0">
                <a:solidFill>
                  <a:srgbClr val="006666"/>
                </a:solidFill>
              </a:rPr>
              <a:t>2001</a:t>
            </a:r>
            <a:r>
              <a:rPr lang="en-IN" sz="3200" dirty="0">
                <a:solidFill>
                  <a:srgbClr val="666600"/>
                </a:solidFill>
              </a:rPr>
              <a:t>-</a:t>
            </a:r>
            <a:r>
              <a:rPr lang="en-IN" sz="3200" dirty="0">
                <a:solidFill>
                  <a:srgbClr val="006666"/>
                </a:solidFill>
              </a:rPr>
              <a:t>09</a:t>
            </a:r>
            <a:r>
              <a:rPr lang="en-IN" sz="3200" dirty="0">
                <a:solidFill>
                  <a:srgbClr val="666600"/>
                </a:solidFill>
              </a:rPr>
              <a:t>-</a:t>
            </a:r>
            <a:r>
              <a:rPr lang="en-IN" sz="3200" dirty="0">
                <a:solidFill>
                  <a:srgbClr val="006666"/>
                </a:solidFill>
              </a:rPr>
              <a:t>10</a:t>
            </a:r>
            <a:r>
              <a:rPr lang="en-IN" sz="3200" dirty="0"/>
              <a:t> </a:t>
            </a:r>
            <a:r>
              <a:rPr lang="en-IN" sz="3200" dirty="0">
                <a:solidFill>
                  <a:srgbClr val="666600"/>
                </a:solidFill>
              </a:rPr>
              <a:t>|</a:t>
            </a:r>
            <a:r>
              <a:rPr lang="en-IN" sz="3200" dirty="0"/>
              <a:t> front yard </a:t>
            </a:r>
            <a:r>
              <a:rPr lang="en-IN" sz="3200" dirty="0">
                <a:solidFill>
                  <a:srgbClr val="666600"/>
                </a:solidFill>
              </a:rPr>
              <a:t>|</a:t>
            </a:r>
          </a:p>
          <a:p>
            <a:pPr marL="0" indent="0" defTabSz="366474">
              <a:lnSpc>
                <a:spcPts val="3600"/>
              </a:lnSpc>
              <a:spcBef>
                <a:spcPts val="0"/>
              </a:spcBef>
              <a:buSzTx/>
              <a:buNone/>
              <a:defRPr sz="2166">
                <a:solidFill>
                  <a:srgbClr val="666600"/>
                </a:solidFill>
                <a:latin typeface="Courier"/>
                <a:ea typeface="Courier"/>
                <a:cs typeface="Courier"/>
                <a:sym typeface="Courier"/>
              </a:defRPr>
            </a:pPr>
            <a:r>
              <a:rPr lang="en-IN" sz="3200" dirty="0"/>
              <a:t>+----+-------------+------------+------------+</a:t>
            </a:r>
          </a:p>
          <a:p>
            <a:pPr marL="0" indent="0" defTabSz="366474">
              <a:lnSpc>
                <a:spcPts val="3600"/>
              </a:lnSpc>
              <a:spcBef>
                <a:spcPts val="0"/>
              </a:spcBef>
              <a:buSzTx/>
              <a:buNone/>
              <a:defRPr sz="2166">
                <a:latin typeface="Courier"/>
                <a:ea typeface="Courier"/>
                <a:cs typeface="Courier"/>
                <a:sym typeface="Courier"/>
              </a:defRPr>
            </a:pPr>
            <a:r>
              <a:rPr lang="en-IN" sz="3200" dirty="0">
                <a:solidFill>
                  <a:srgbClr val="006666"/>
                </a:solidFill>
              </a:rPr>
              <a:t>3</a:t>
            </a:r>
            <a:r>
              <a:rPr lang="en-IN" sz="3200" dirty="0"/>
              <a:t> rows </a:t>
            </a:r>
            <a:r>
              <a:rPr lang="en-IN" sz="3200" dirty="0">
                <a:solidFill>
                  <a:srgbClr val="000088"/>
                </a:solidFill>
              </a:rPr>
              <a:t>in</a:t>
            </a:r>
            <a:r>
              <a:rPr lang="en-IN" sz="3200" dirty="0"/>
              <a:t> </a:t>
            </a:r>
            <a:r>
              <a:rPr lang="en-IN" sz="3200" dirty="0">
                <a:solidFill>
                  <a:srgbClr val="000088"/>
                </a:solidFill>
              </a:rPr>
              <a:t>set</a:t>
            </a:r>
            <a:r>
              <a:rPr lang="en-IN" sz="3200" dirty="0"/>
              <a:t> </a:t>
            </a:r>
            <a:r>
              <a:rPr lang="en-IN" sz="3200" dirty="0">
                <a:solidFill>
                  <a:srgbClr val="666600"/>
                </a:solidFill>
              </a:rPr>
              <a:t>(</a:t>
            </a:r>
            <a:r>
              <a:rPr lang="en-IN" sz="3200" dirty="0">
                <a:solidFill>
                  <a:srgbClr val="006666"/>
                </a:solidFill>
              </a:rPr>
              <a:t>0.00</a:t>
            </a:r>
            <a:r>
              <a:rPr lang="en-IN" sz="3200" dirty="0"/>
              <a:t> sec</a:t>
            </a:r>
            <a:r>
              <a:rPr lang="en-IN" sz="3200" dirty="0">
                <a:solidFill>
                  <a:srgbClr val="666600"/>
                </a:solidFill>
              </a:rPr>
              <a:t>)</a:t>
            </a:r>
            <a:endParaRPr lang="en-IN" sz="3200" dirty="0">
              <a:solidFill>
                <a:srgbClr val="000000">
                  <a:alpha val="87058"/>
                </a:srgbClr>
              </a:solidFill>
            </a:endParaRPr>
          </a:p>
          <a:p>
            <a:pPr marL="0" indent="0" defTabSz="366474">
              <a:lnSpc>
                <a:spcPts val="3600"/>
              </a:lnSpc>
              <a:spcBef>
                <a:spcPts val="0"/>
              </a:spcBef>
              <a:buSzTx/>
              <a:buNone/>
              <a:defRPr sz="2166">
                <a:latin typeface="Courier"/>
                <a:ea typeface="Courier"/>
                <a:cs typeface="Courier"/>
                <a:sym typeface="Courier"/>
              </a:defRPr>
            </a:pPr>
            <a:endParaRPr sz="3200" dirty="0">
              <a:solidFill>
                <a:srgbClr val="666600"/>
              </a:solidFill>
            </a:endParaRPr>
          </a:p>
          <a:p>
            <a:pPr marL="0" indent="0" defTabSz="366474">
              <a:lnSpc>
                <a:spcPts val="3600"/>
              </a:lnSpc>
              <a:spcBef>
                <a:spcPts val="0"/>
              </a:spcBef>
              <a:buSzTx/>
              <a:buNone/>
              <a:defRPr sz="2166">
                <a:latin typeface="Courier"/>
                <a:ea typeface="Courier"/>
                <a:cs typeface="Courier"/>
                <a:sym typeface="Courier"/>
              </a:defRPr>
            </a:pPr>
            <a:endParaRPr dirty="0">
              <a:solidFill>
                <a:srgbClr val="666600"/>
              </a:solidFill>
            </a:endParaRPr>
          </a:p>
          <a:p>
            <a:pPr marL="0" indent="0" defTabSz="366474">
              <a:lnSpc>
                <a:spcPts val="2100"/>
              </a:lnSpc>
              <a:spcBef>
                <a:spcPts val="0"/>
              </a:spcBef>
              <a:buSzTx/>
              <a:buNone/>
              <a:defRPr sz="912">
                <a:latin typeface="Courier"/>
                <a:ea typeface="Courier"/>
                <a:cs typeface="Courier"/>
                <a:sym typeface="Courier"/>
              </a:defRPr>
            </a:pPr>
            <a:endParaRPr dirty="0">
              <a:solidFill>
                <a:srgbClr val="000000">
                  <a:alpha val="87058"/>
                </a:srgbClr>
              </a:solidFill>
            </a:endParaRPr>
          </a:p>
        </p:txBody>
      </p:sp>
    </p:spTree>
    <p:extLst>
      <p:ext uri="{BB962C8B-B14F-4D97-AF65-F5344CB8AC3E}">
        <p14:creationId xmlns:p14="http://schemas.microsoft.com/office/powerpoint/2010/main" val="337186466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tarting a Sequence at a Particular Value"/>
          <p:cNvSpPr txBox="1">
            <a:spLocks noGrp="1"/>
          </p:cNvSpPr>
          <p:nvPr>
            <p:ph type="title"/>
          </p:nvPr>
        </p:nvSpPr>
        <p:spPr>
          <a:xfrm>
            <a:off x="4609275" y="940561"/>
            <a:ext cx="15609094" cy="1310224"/>
          </a:xfrm>
          <a:prstGeom prst="rect">
            <a:avLst/>
          </a:prstGeom>
        </p:spPr>
        <p:txBody>
          <a:bodyPr/>
          <a:lstStyle>
            <a:lvl1pPr defTabSz="369689">
              <a:defRPr sz="3780"/>
            </a:lvl1pPr>
          </a:lstStyle>
          <a:p>
            <a:r>
              <a:rPr dirty="0"/>
              <a:t>Starting a Sequence at a Particular Value</a:t>
            </a:r>
            <a:br>
              <a:rPr lang="en-US" dirty="0"/>
            </a:br>
            <a:endParaRPr dirty="0"/>
          </a:p>
        </p:txBody>
      </p:sp>
      <p:sp>
        <p:nvSpPr>
          <p:cNvPr id="304" name="By default, MySQL will start sequence from 1.…"/>
          <p:cNvSpPr txBox="1">
            <a:spLocks noGrp="1"/>
          </p:cNvSpPr>
          <p:nvPr>
            <p:ph type="body" idx="1"/>
          </p:nvPr>
        </p:nvSpPr>
        <p:spPr>
          <a:xfrm>
            <a:off x="4387453" y="2367293"/>
            <a:ext cx="17056702" cy="9460913"/>
          </a:xfrm>
          <a:prstGeom prst="rect">
            <a:avLst/>
          </a:prstGeom>
        </p:spPr>
        <p:txBody>
          <a:bodyPr>
            <a:normAutofit/>
          </a:bodyPr>
          <a:lstStyle/>
          <a:p>
            <a:pPr marL="0" indent="0" defTabSz="642937">
              <a:lnSpc>
                <a:spcPts val="8300"/>
              </a:lnSpc>
              <a:spcBef>
                <a:spcPts val="0"/>
              </a:spcBef>
              <a:buSzTx/>
              <a:buNone/>
              <a:defRPr sz="5000"/>
            </a:pPr>
            <a:endParaRPr lang="en-US" dirty="0"/>
          </a:p>
          <a:p>
            <a:pPr marL="0" indent="0" defTabSz="642937">
              <a:lnSpc>
                <a:spcPts val="8300"/>
              </a:lnSpc>
              <a:spcBef>
                <a:spcPts val="0"/>
              </a:spcBef>
              <a:buSzTx/>
              <a:buNone/>
              <a:defRPr sz="5000"/>
            </a:pPr>
            <a:endParaRPr lang="en-IN" dirty="0"/>
          </a:p>
          <a:p>
            <a:pPr marL="0" indent="0" defTabSz="642937">
              <a:lnSpc>
                <a:spcPts val="8300"/>
              </a:lnSpc>
              <a:spcBef>
                <a:spcPts val="0"/>
              </a:spcBef>
              <a:buSzTx/>
              <a:buNone/>
              <a:defRPr sz="5000"/>
            </a:pPr>
            <a:endParaRPr lang="en-IN" dirty="0"/>
          </a:p>
          <a:p>
            <a:pPr marL="0" indent="0" defTabSz="642937">
              <a:lnSpc>
                <a:spcPts val="8300"/>
              </a:lnSpc>
              <a:spcBef>
                <a:spcPts val="0"/>
              </a:spcBef>
              <a:buSzTx/>
              <a:buNone/>
              <a:defRPr sz="5000"/>
            </a:pPr>
            <a:r>
              <a:rPr sz="3600" dirty="0"/>
              <a:t>By default, MySQL will start sequence from 1.</a:t>
            </a:r>
            <a:endParaRPr sz="3600" dirty="0">
              <a:solidFill>
                <a:srgbClr val="000000">
                  <a:alpha val="87058"/>
                </a:srgbClr>
              </a:solidFill>
            </a:endParaRPr>
          </a:p>
          <a:p>
            <a:pPr marL="0" indent="0" defTabSz="642937">
              <a:lnSpc>
                <a:spcPts val="8300"/>
              </a:lnSpc>
              <a:spcBef>
                <a:spcPts val="0"/>
              </a:spcBef>
              <a:buSzTx/>
              <a:buNone/>
              <a:defRPr sz="5000"/>
            </a:pPr>
            <a:r>
              <a:rPr sz="3600" dirty="0"/>
              <a:t>But after we create a table we can use ALTER command to set the initial value.</a:t>
            </a:r>
          </a:p>
          <a:p>
            <a:pPr marL="0" indent="0" defTabSz="642937">
              <a:lnSpc>
                <a:spcPts val="6300"/>
              </a:lnSpc>
              <a:spcBef>
                <a:spcPts val="0"/>
              </a:spcBef>
              <a:buSzTx/>
              <a:buNone/>
              <a:defRPr sz="3800">
                <a:solidFill>
                  <a:srgbClr val="000000">
                    <a:alpha val="87058"/>
                  </a:srgbClr>
                </a:solidFill>
                <a:latin typeface="Courier"/>
                <a:ea typeface="Courier"/>
                <a:cs typeface="Courier"/>
                <a:sym typeface="Courier"/>
              </a:defRPr>
            </a:pPr>
            <a:r>
              <a:rPr sz="3600" dirty="0" err="1"/>
              <a:t>mysql</a:t>
            </a:r>
            <a:r>
              <a:rPr sz="3600" dirty="0"/>
              <a:t>&gt; ALTER TABLE t AUTO_INCREMENT = 100;</a:t>
            </a:r>
          </a:p>
          <a:p>
            <a:pPr marL="0" indent="0" defTabSz="642937">
              <a:lnSpc>
                <a:spcPts val="4400"/>
              </a:lnSpc>
              <a:spcBef>
                <a:spcPts val="0"/>
              </a:spcBef>
              <a:buSzTx/>
              <a:buNone/>
              <a:defRPr sz="1800">
                <a:latin typeface="Arial"/>
                <a:ea typeface="Arial"/>
                <a:cs typeface="Arial"/>
                <a:sym typeface="Arial"/>
              </a:defRPr>
            </a:pPr>
            <a:endParaRPr dirty="0"/>
          </a:p>
          <a:p>
            <a:pPr marL="0" indent="0" defTabSz="642937">
              <a:lnSpc>
                <a:spcPts val="4400"/>
              </a:lnSpc>
              <a:spcBef>
                <a:spcPts val="0"/>
              </a:spcBef>
              <a:buSzTx/>
              <a:buNone/>
              <a:defRPr sz="1800">
                <a:latin typeface="Arial"/>
                <a:ea typeface="Arial"/>
                <a:cs typeface="Arial"/>
                <a:sym typeface="Arial"/>
              </a:defRPr>
            </a:pPr>
            <a:endParaRPr dirty="0"/>
          </a:p>
          <a:p>
            <a:pPr marL="0" indent="0" defTabSz="642937">
              <a:lnSpc>
                <a:spcPts val="8300"/>
              </a:lnSpc>
              <a:spcBef>
                <a:spcPts val="0"/>
              </a:spcBef>
              <a:buSzTx/>
              <a:buNone/>
              <a:defRPr sz="5000"/>
            </a:pPr>
            <a:endParaRPr dirty="0"/>
          </a:p>
          <a:p>
            <a:pPr marL="0" indent="0" defTabSz="642937">
              <a:lnSpc>
                <a:spcPts val="8300"/>
              </a:lnSpc>
              <a:spcBef>
                <a:spcPts val="0"/>
              </a:spcBef>
              <a:buSzTx/>
              <a:buNone/>
              <a:defRPr sz="5000"/>
            </a:pPr>
            <a:endParaRPr dirty="0"/>
          </a:p>
          <a:p>
            <a:pPr marL="0" indent="0" defTabSz="642937">
              <a:lnSpc>
                <a:spcPts val="6200"/>
              </a:lnSpc>
              <a:spcBef>
                <a:spcPts val="0"/>
              </a:spcBef>
              <a:buSzTx/>
              <a:buNone/>
              <a:defRPr sz="3200"/>
            </a:pPr>
            <a:endParaRPr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numbering an Existing Sequence"/>
          <p:cNvSpPr txBox="1">
            <a:spLocks noGrp="1"/>
          </p:cNvSpPr>
          <p:nvPr>
            <p:ph type="title"/>
          </p:nvPr>
        </p:nvSpPr>
        <p:spPr>
          <a:xfrm>
            <a:off x="4387453" y="357187"/>
            <a:ext cx="15609094" cy="971802"/>
          </a:xfrm>
          <a:prstGeom prst="rect">
            <a:avLst/>
          </a:prstGeom>
        </p:spPr>
        <p:txBody>
          <a:bodyPr/>
          <a:lstStyle>
            <a:lvl1pPr defTabSz="642937">
              <a:lnSpc>
                <a:spcPts val="7200"/>
              </a:lnSpc>
              <a:spcBef>
                <a:spcPts val="1000"/>
              </a:spcBef>
              <a:defRPr sz="3200" b="1">
                <a:solidFill>
                  <a:srgbClr val="000000">
                    <a:alpha val="87058"/>
                  </a:srgbClr>
                </a:solidFill>
                <a:latin typeface="Arial"/>
                <a:ea typeface="Arial"/>
                <a:cs typeface="Arial"/>
                <a:sym typeface="Arial"/>
              </a:defRPr>
            </a:lvl1pPr>
          </a:lstStyle>
          <a:p>
            <a:r>
              <a:t>Renumbering an Existing Sequence</a:t>
            </a:r>
          </a:p>
        </p:txBody>
      </p:sp>
      <p:sp>
        <p:nvSpPr>
          <p:cNvPr id="307" name="Re-sequencing of an AUTO_INCREMENT column can be done by  dropping the column from the table, then adding it again.…"/>
          <p:cNvSpPr txBox="1">
            <a:spLocks noGrp="1"/>
          </p:cNvSpPr>
          <p:nvPr>
            <p:ph type="body" idx="1"/>
          </p:nvPr>
        </p:nvSpPr>
        <p:spPr>
          <a:xfrm>
            <a:off x="4387453" y="3421625"/>
            <a:ext cx="15609094" cy="9044219"/>
          </a:xfrm>
          <a:prstGeom prst="rect">
            <a:avLst/>
          </a:prstGeom>
        </p:spPr>
        <p:txBody>
          <a:bodyPr>
            <a:normAutofit fontScale="25000" lnSpcReduction="20000"/>
          </a:bodyPr>
          <a:lstStyle/>
          <a:p>
            <a:pPr marL="0" indent="0" defTabSz="642937">
              <a:lnSpc>
                <a:spcPts val="7200"/>
              </a:lnSpc>
              <a:spcBef>
                <a:spcPts val="1000"/>
              </a:spcBef>
              <a:buSzTx/>
              <a:buNone/>
              <a:defRPr sz="3200">
                <a:solidFill>
                  <a:srgbClr val="000000">
                    <a:alpha val="87058"/>
                  </a:srgbClr>
                </a:solidFill>
                <a:latin typeface="Arial"/>
                <a:ea typeface="Arial"/>
                <a:cs typeface="Arial"/>
                <a:sym typeface="Arial"/>
              </a:defRPr>
            </a:pPr>
            <a:endParaRPr lang="en-US" sz="3200" dirty="0"/>
          </a:p>
          <a:p>
            <a:pPr marL="0" indent="0" defTabSz="642937">
              <a:lnSpc>
                <a:spcPts val="7200"/>
              </a:lnSpc>
              <a:spcBef>
                <a:spcPts val="1000"/>
              </a:spcBef>
              <a:buSzTx/>
              <a:buNone/>
              <a:defRPr sz="3200">
                <a:solidFill>
                  <a:srgbClr val="000000">
                    <a:alpha val="87058"/>
                  </a:srgbClr>
                </a:solidFill>
                <a:latin typeface="Arial"/>
                <a:ea typeface="Arial"/>
                <a:cs typeface="Arial"/>
                <a:sym typeface="Arial"/>
              </a:defRPr>
            </a:pPr>
            <a:endParaRPr lang="en-US" sz="3200" dirty="0"/>
          </a:p>
          <a:p>
            <a:pPr marL="0" indent="0" defTabSz="642937">
              <a:lnSpc>
                <a:spcPts val="7200"/>
              </a:lnSpc>
              <a:spcBef>
                <a:spcPts val="1000"/>
              </a:spcBef>
              <a:buSzTx/>
              <a:buNone/>
              <a:defRPr sz="3200">
                <a:solidFill>
                  <a:srgbClr val="000000">
                    <a:alpha val="87058"/>
                  </a:srgbClr>
                </a:solidFill>
                <a:latin typeface="Arial"/>
                <a:ea typeface="Arial"/>
                <a:cs typeface="Arial"/>
                <a:sym typeface="Arial"/>
              </a:defRPr>
            </a:pPr>
            <a:r>
              <a:rPr sz="12800" dirty="0"/>
              <a:t>Re-sequencing of an AUTO_INCREMENT column can be done by  dropping the column from the table, then adding it again.</a:t>
            </a:r>
          </a:p>
          <a:p>
            <a:pPr marL="0" indent="0" defTabSz="642937">
              <a:lnSpc>
                <a:spcPts val="7200"/>
              </a:lnSpc>
              <a:spcBef>
                <a:spcPts val="1000"/>
              </a:spcBef>
              <a:buSzTx/>
              <a:buNone/>
              <a:defRPr sz="3200">
                <a:solidFill>
                  <a:srgbClr val="000000">
                    <a:alpha val="87058"/>
                  </a:srgbClr>
                </a:solidFill>
                <a:latin typeface="Arial"/>
                <a:ea typeface="Arial"/>
                <a:cs typeface="Arial"/>
                <a:sym typeface="Arial"/>
              </a:defRPr>
            </a:pPr>
            <a:endParaRPr sz="12800" dirty="0"/>
          </a:p>
          <a:p>
            <a:pPr marL="0" indent="0" defTabSz="642937">
              <a:lnSpc>
                <a:spcPts val="4900"/>
              </a:lnSpc>
              <a:spcBef>
                <a:spcPts val="0"/>
              </a:spcBef>
              <a:buSzTx/>
              <a:buNone/>
              <a:defRPr sz="2600">
                <a:latin typeface="Courier"/>
                <a:ea typeface="Courier"/>
                <a:cs typeface="Courier"/>
                <a:sym typeface="Courier"/>
              </a:defRPr>
            </a:pPr>
            <a:r>
              <a:rPr sz="12800" dirty="0" err="1"/>
              <a:t>mysql</a:t>
            </a:r>
            <a:r>
              <a:rPr sz="12800" dirty="0">
                <a:solidFill>
                  <a:srgbClr val="666600"/>
                </a:solidFill>
              </a:rPr>
              <a:t>&gt;</a:t>
            </a:r>
            <a:r>
              <a:rPr sz="12800" dirty="0"/>
              <a:t> ALTER TABLE insect DROP id</a:t>
            </a:r>
            <a:r>
              <a:rPr sz="12800" dirty="0">
                <a:solidFill>
                  <a:srgbClr val="666600"/>
                </a:solidFill>
              </a:rPr>
              <a:t>;</a:t>
            </a:r>
          </a:p>
          <a:p>
            <a:pPr marL="0" indent="0" defTabSz="642937">
              <a:lnSpc>
                <a:spcPts val="4900"/>
              </a:lnSpc>
              <a:spcBef>
                <a:spcPts val="0"/>
              </a:spcBef>
              <a:buSzTx/>
              <a:buNone/>
              <a:defRPr sz="2600">
                <a:latin typeface="Courier"/>
                <a:ea typeface="Courier"/>
                <a:cs typeface="Courier"/>
                <a:sym typeface="Courier"/>
              </a:defRPr>
            </a:pPr>
            <a:r>
              <a:rPr sz="12800" dirty="0" err="1"/>
              <a:t>mysql</a:t>
            </a:r>
            <a:r>
              <a:rPr sz="12800" dirty="0">
                <a:solidFill>
                  <a:srgbClr val="666600"/>
                </a:solidFill>
              </a:rPr>
              <a:t>&gt;</a:t>
            </a:r>
            <a:r>
              <a:rPr sz="12800" dirty="0"/>
              <a:t> ALTER TABLE insect</a:t>
            </a:r>
          </a:p>
          <a:p>
            <a:pPr marL="0" indent="0" defTabSz="642937">
              <a:lnSpc>
                <a:spcPts val="4900"/>
              </a:lnSpc>
              <a:spcBef>
                <a:spcPts val="0"/>
              </a:spcBef>
              <a:buSzTx/>
              <a:buNone/>
              <a:defRPr sz="2600">
                <a:latin typeface="Courier"/>
                <a:ea typeface="Courier"/>
                <a:cs typeface="Courier"/>
                <a:sym typeface="Courier"/>
              </a:defRPr>
            </a:pPr>
            <a:r>
              <a:rPr sz="12800" dirty="0"/>
              <a:t>   </a:t>
            </a:r>
            <a:r>
              <a:rPr sz="12800" dirty="0">
                <a:solidFill>
                  <a:srgbClr val="666600"/>
                </a:solidFill>
              </a:rPr>
              <a:t>-&gt;</a:t>
            </a:r>
            <a:r>
              <a:rPr sz="12800" dirty="0"/>
              <a:t> ADD id INT UNSIGNED NOT NULL AUTO_INCREMENT FIRST</a:t>
            </a:r>
            <a:r>
              <a:rPr sz="12800" dirty="0">
                <a:solidFill>
                  <a:srgbClr val="666600"/>
                </a:solidFill>
              </a:rPr>
              <a:t>,</a:t>
            </a:r>
          </a:p>
          <a:p>
            <a:pPr marL="0" indent="0" defTabSz="642937">
              <a:lnSpc>
                <a:spcPts val="4900"/>
              </a:lnSpc>
              <a:spcBef>
                <a:spcPts val="0"/>
              </a:spcBef>
              <a:buSzTx/>
              <a:buNone/>
              <a:defRPr sz="2600">
                <a:latin typeface="Courier"/>
                <a:ea typeface="Courier"/>
                <a:cs typeface="Courier"/>
                <a:sym typeface="Courier"/>
              </a:defRPr>
            </a:pPr>
            <a:r>
              <a:rPr sz="12800" dirty="0"/>
              <a:t>   </a:t>
            </a:r>
            <a:r>
              <a:rPr sz="12800" dirty="0">
                <a:solidFill>
                  <a:srgbClr val="666600"/>
                </a:solidFill>
              </a:rPr>
              <a:t>-&gt;</a:t>
            </a:r>
            <a:r>
              <a:rPr sz="12800" dirty="0"/>
              <a:t> ADD PRIMARY KEY </a:t>
            </a:r>
            <a:r>
              <a:rPr sz="12800" dirty="0">
                <a:solidFill>
                  <a:srgbClr val="666600"/>
                </a:solidFill>
              </a:rPr>
              <a:t>(</a:t>
            </a:r>
            <a:r>
              <a:rPr sz="12800" dirty="0"/>
              <a:t>id</a:t>
            </a:r>
            <a:r>
              <a:rPr sz="12800" dirty="0">
                <a:solidFill>
                  <a:srgbClr val="666600"/>
                </a:solidFill>
              </a:rPr>
              <a:t>);</a:t>
            </a:r>
            <a:endParaRPr sz="12800"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sz="11200"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7200"/>
              </a:lnSpc>
              <a:spcBef>
                <a:spcPts val="1000"/>
              </a:spcBef>
              <a:buSzTx/>
              <a:buNone/>
              <a:defRPr sz="3200">
                <a:solidFill>
                  <a:srgbClr val="000000">
                    <a:alpha val="87058"/>
                  </a:srgbClr>
                </a:solidFill>
                <a:latin typeface="Arial"/>
                <a:ea typeface="Arial"/>
                <a:cs typeface="Arial"/>
                <a:sym typeface="Arial"/>
              </a:defRPr>
            </a:pPr>
            <a:r>
              <a:rPr dirty="0">
                <a:solidFill>
                  <a:srgbClr val="000000">
                    <a:alpha val="87058"/>
                  </a:srgbClr>
                </a:solidFill>
              </a:rPr>
              <a:t>Note</a:t>
            </a: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a:p>
            <a:pPr marL="0" indent="0" defTabSz="642937">
              <a:lnSpc>
                <a:spcPts val="3700"/>
              </a:lnSpc>
              <a:spcBef>
                <a:spcPts val="0"/>
              </a:spcBef>
              <a:buSzTx/>
              <a:buNone/>
              <a:defRPr sz="1600">
                <a:latin typeface="Courier"/>
                <a:ea typeface="Courier"/>
                <a:cs typeface="Courier"/>
                <a:sym typeface="Courier"/>
              </a:defRPr>
            </a:pPr>
            <a:endParaRPr dirty="0">
              <a:solidFill>
                <a:srgbClr val="000000">
                  <a:alpha val="87058"/>
                </a:srgbClr>
              </a:solidFill>
            </a:endParaRPr>
          </a:p>
        </p:txBody>
      </p:sp>
      <p:sp>
        <p:nvSpPr>
          <p:cNvPr id="308" name="Text"/>
          <p:cNvSpPr txBox="1"/>
          <p:nvPr/>
        </p:nvSpPr>
        <p:spPr>
          <a:xfrm>
            <a:off x="17835562" y="8914418"/>
            <a:ext cx="2096245" cy="3138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ctr" defTabSz="821531">
              <a:spcBef>
                <a:spcPts val="0"/>
              </a:spcBef>
              <a:defRPr sz="3200">
                <a:solidFill>
                  <a:srgbClr val="000000"/>
                </a:solidFill>
                <a:latin typeface="Helvetica Neue"/>
                <a:ea typeface="Helvetica Neue"/>
                <a:cs typeface="Helvetica Neue"/>
                <a:sym typeface="Helvetica Neue"/>
              </a:defRPr>
            </a:pPr>
            <a:endParaRPr/>
          </a:p>
        </p:txBody>
      </p:sp>
      <p:pic>
        <p:nvPicPr>
          <p:cNvPr id="309" name="Image" descr="Image"/>
          <p:cNvPicPr>
            <a:picLocks noChangeAspect="1"/>
          </p:cNvPicPr>
          <p:nvPr/>
        </p:nvPicPr>
        <p:blipFill>
          <a:blip r:embed="rId2"/>
          <a:stretch>
            <a:fillRect/>
          </a:stretch>
        </p:blipFill>
        <p:spPr>
          <a:xfrm>
            <a:off x="17835562" y="8914418"/>
            <a:ext cx="1953243" cy="2908633"/>
          </a:xfrm>
          <a:prstGeom prst="rect">
            <a:avLst/>
          </a:prstGeom>
          <a:ln w="12700">
            <a:miter lim="400000"/>
          </a:ln>
        </p:spPr>
      </p:pic>
      <p:sp>
        <p:nvSpPr>
          <p:cNvPr id="310" name="Be very careful if your table has joins with the other table."/>
          <p:cNvSpPr txBox="1"/>
          <p:nvPr/>
        </p:nvSpPr>
        <p:spPr>
          <a:xfrm>
            <a:off x="4449907" y="9928755"/>
            <a:ext cx="12647405" cy="1109397"/>
          </a:xfrm>
          <a:prstGeom prst="rect">
            <a:avLst/>
          </a:prstGeom>
          <a:gradFill>
            <a:gsLst>
              <a:gs pos="0">
                <a:srgbClr val="FF644E"/>
              </a:gs>
              <a:gs pos="100000">
                <a:srgbClr val="FFC5C0"/>
              </a:gs>
            </a:gsLst>
            <a:lin ang="16200000"/>
          </a:gradFill>
          <a:ln w="12700">
            <a:solidFill>
              <a:srgbClr val="FD5E48"/>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ctr" defTabSz="821531">
              <a:spcBef>
                <a:spcPts val="0"/>
              </a:spcBef>
              <a:defRPr sz="3200">
                <a:solidFill>
                  <a:srgbClr val="FFFFFF"/>
                </a:solidFill>
                <a:latin typeface="Helvetica Neue"/>
                <a:ea typeface="Helvetica Neue"/>
                <a:cs typeface="Helvetica Neue"/>
                <a:sym typeface="Helvetica Neue"/>
              </a:defRPr>
            </a:lvl1pPr>
          </a:lstStyle>
          <a:p>
            <a:r>
              <a:t>Be very careful if your table has joins with the other table.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Database Constraints"/>
          <p:cNvSpPr txBox="1">
            <a:spLocks noGrp="1"/>
          </p:cNvSpPr>
          <p:nvPr>
            <p:ph type="title"/>
          </p:nvPr>
        </p:nvSpPr>
        <p:spPr>
          <a:prstGeom prst="rect">
            <a:avLst/>
          </a:prstGeom>
        </p:spPr>
        <p:txBody>
          <a:bodyPr/>
          <a:lstStyle/>
          <a:p>
            <a:r>
              <a:t>Database Constraints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straints…"/>
          <p:cNvSpPr txBox="1">
            <a:spLocks noGrp="1"/>
          </p:cNvSpPr>
          <p:nvPr>
            <p:ph type="body" idx="1"/>
          </p:nvPr>
        </p:nvSpPr>
        <p:spPr>
          <a:xfrm>
            <a:off x="4387453" y="782952"/>
            <a:ext cx="15609094" cy="11164970"/>
          </a:xfrm>
          <a:prstGeom prst="rect">
            <a:avLst/>
          </a:prstGeom>
        </p:spPr>
        <p:txBody>
          <a:bodyPr/>
          <a:lstStyle/>
          <a:p>
            <a:pPr marL="0" indent="0" algn="ctr" defTabSz="402550">
              <a:spcBef>
                <a:spcPts val="0"/>
              </a:spcBef>
              <a:buSzTx/>
              <a:buNone/>
              <a:defRPr sz="6579">
                <a:latin typeface="Helvetica Neue Medium"/>
                <a:ea typeface="Helvetica Neue Medium"/>
                <a:cs typeface="Helvetica Neue Medium"/>
                <a:sym typeface="Helvetica Neue Medium"/>
              </a:defRPr>
            </a:pPr>
            <a:r>
              <a:t>   </a:t>
            </a:r>
            <a:r>
              <a:rPr b="1">
                <a:latin typeface="Helvetica Neue"/>
                <a:ea typeface="Helvetica Neue"/>
                <a:cs typeface="Helvetica Neue"/>
                <a:sym typeface="Helvetica Neue"/>
              </a:rPr>
              <a:t>Constraints</a:t>
            </a:r>
          </a:p>
          <a:p>
            <a:pPr marL="0" indent="0" defTabSz="315038">
              <a:spcBef>
                <a:spcPts val="1000"/>
              </a:spcBef>
              <a:buSzTx/>
              <a:buNone/>
              <a:defRPr sz="980">
                <a:solidFill>
                  <a:srgbClr val="000000">
                    <a:alpha val="87058"/>
                  </a:srgbClr>
                </a:solidFill>
                <a:latin typeface="Verdana"/>
                <a:ea typeface="Verdana"/>
                <a:cs typeface="Verdana"/>
                <a:sym typeface="Verdana"/>
              </a:defRPr>
            </a:pPr>
            <a:endParaRPr b="1">
              <a:latin typeface="Helvetica Neue"/>
              <a:ea typeface="Helvetica Neue"/>
              <a:cs typeface="Helvetica Neue"/>
              <a:sym typeface="Helvetica Neue"/>
            </a:endParaRPr>
          </a:p>
          <a:p>
            <a:pPr marL="0" indent="0" defTabSz="315038">
              <a:spcBef>
                <a:spcPts val="1000"/>
              </a:spcBef>
              <a:buSzTx/>
              <a:buNone/>
              <a:defRPr sz="980">
                <a:solidFill>
                  <a:srgbClr val="000000">
                    <a:alpha val="87058"/>
                  </a:srgbClr>
                </a:solidFill>
                <a:latin typeface="Verdana"/>
                <a:ea typeface="Verdana"/>
                <a:cs typeface="Verdana"/>
                <a:sym typeface="Verdana"/>
              </a:defRPr>
            </a:pPr>
            <a:endParaRPr b="1">
              <a:latin typeface="Helvetica Neue"/>
              <a:ea typeface="Helvetica Neue"/>
              <a:cs typeface="Helvetica Neue"/>
              <a:sym typeface="Helvetica Neue"/>
            </a:endParaRPr>
          </a:p>
          <a:p>
            <a:pPr marL="169409" indent="-169409" defTabSz="315038">
              <a:spcBef>
                <a:spcPts val="1000"/>
              </a:spcBef>
              <a:buSzPct val="100000"/>
              <a:defRPr sz="2800">
                <a:solidFill>
                  <a:srgbClr val="000000">
                    <a:alpha val="87058"/>
                  </a:srgbClr>
                </a:solidFill>
                <a:latin typeface="Verdana"/>
                <a:ea typeface="Verdana"/>
                <a:cs typeface="Verdana"/>
                <a:sym typeface="Verdana"/>
              </a:defRPr>
            </a:pPr>
            <a:r>
              <a:t>Constraints are used to define rules that specify what values can be stored in columns. </a:t>
            </a:r>
          </a:p>
          <a:p>
            <a:pPr marL="169409" indent="-169409" defTabSz="315038">
              <a:spcBef>
                <a:spcPts val="1000"/>
              </a:spcBef>
              <a:buSzPct val="100000"/>
              <a:defRPr sz="2800">
                <a:solidFill>
                  <a:srgbClr val="000000">
                    <a:alpha val="87058"/>
                  </a:srgbClr>
                </a:solidFill>
                <a:latin typeface="Verdana"/>
                <a:ea typeface="Verdana"/>
                <a:cs typeface="Verdana"/>
                <a:sym typeface="Verdana"/>
              </a:defRPr>
            </a:pPr>
            <a:r>
              <a:t>Constraints enforce the integrity of data in a database.</a:t>
            </a:r>
          </a:p>
          <a:p>
            <a:pPr marL="169409" indent="-169409" defTabSz="315038">
              <a:spcBef>
                <a:spcPts val="1000"/>
              </a:spcBef>
              <a:buSzPct val="100000"/>
              <a:defRPr sz="2800">
                <a:solidFill>
                  <a:srgbClr val="000000">
                    <a:alpha val="87058"/>
                  </a:srgbClr>
                </a:solidFill>
                <a:latin typeface="Verdana"/>
                <a:ea typeface="Verdana"/>
                <a:cs typeface="Verdana"/>
                <a:sym typeface="Verdana"/>
              </a:defRPr>
            </a:pPr>
            <a:r>
              <a:t>Constraints declared at the time of creating a table.</a:t>
            </a:r>
          </a:p>
          <a:p>
            <a:pPr marL="0" indent="0" defTabSz="315038">
              <a:lnSpc>
                <a:spcPts val="3600"/>
              </a:lnSpc>
              <a:spcBef>
                <a:spcPts val="1000"/>
              </a:spcBef>
              <a:buSzTx/>
              <a:buNone/>
              <a:defRPr sz="2800" b="1">
                <a:solidFill>
                  <a:srgbClr val="CC503E"/>
                </a:solidFill>
                <a:latin typeface="Verdana"/>
                <a:ea typeface="Verdana"/>
                <a:cs typeface="Verdana"/>
                <a:sym typeface="Verdana"/>
              </a:defRPr>
            </a:pPr>
            <a:endParaRPr/>
          </a:p>
          <a:p>
            <a:pPr marL="0" indent="0" defTabSz="315038">
              <a:lnSpc>
                <a:spcPts val="3600"/>
              </a:lnSpc>
              <a:spcBef>
                <a:spcPts val="1000"/>
              </a:spcBef>
              <a:buSzTx/>
              <a:buNone/>
              <a:defRPr sz="2800" b="1">
                <a:solidFill>
                  <a:srgbClr val="CC503E"/>
                </a:solidFill>
                <a:latin typeface="Verdana"/>
                <a:ea typeface="Verdana"/>
                <a:cs typeface="Verdana"/>
                <a:sym typeface="Verdana"/>
              </a:defRPr>
            </a:pPr>
            <a:r>
              <a:t>Column Level Constraints</a:t>
            </a:r>
          </a:p>
          <a:p>
            <a:pPr marL="0" lvl="2" indent="315038" defTabSz="315038">
              <a:lnSpc>
                <a:spcPts val="3600"/>
              </a:lnSpc>
              <a:spcBef>
                <a:spcPts val="1000"/>
              </a:spcBef>
              <a:buSzTx/>
              <a:buNone/>
              <a:defRPr sz="2800">
                <a:solidFill>
                  <a:srgbClr val="000000">
                    <a:alpha val="87058"/>
                  </a:srgbClr>
                </a:solidFill>
                <a:latin typeface="Verdana"/>
                <a:ea typeface="Verdana"/>
                <a:cs typeface="Verdana"/>
                <a:sym typeface="Verdana"/>
              </a:defRPr>
            </a:pPr>
            <a:r>
              <a:t>Column level constraints are applied only to one column</a:t>
            </a:r>
          </a:p>
          <a:p>
            <a:pPr marL="0" indent="0" defTabSz="315038">
              <a:lnSpc>
                <a:spcPts val="3600"/>
              </a:lnSpc>
              <a:spcBef>
                <a:spcPts val="1000"/>
              </a:spcBef>
              <a:buSzTx/>
              <a:buNone/>
              <a:defRPr sz="2800" b="1">
                <a:solidFill>
                  <a:srgbClr val="CC503E"/>
                </a:solidFill>
                <a:latin typeface="Verdana"/>
                <a:ea typeface="Verdana"/>
                <a:cs typeface="Verdana"/>
                <a:sym typeface="Verdana"/>
              </a:defRPr>
            </a:pPr>
            <a:r>
              <a:t>Table Level</a:t>
            </a:r>
          </a:p>
          <a:p>
            <a:pPr marL="0" lvl="2" indent="315038" defTabSz="315038">
              <a:lnSpc>
                <a:spcPts val="3600"/>
              </a:lnSpc>
              <a:spcBef>
                <a:spcPts val="1000"/>
              </a:spcBef>
              <a:buSzTx/>
              <a:buNone/>
              <a:defRPr sz="2800">
                <a:solidFill>
                  <a:srgbClr val="000000">
                    <a:alpha val="87058"/>
                  </a:srgbClr>
                </a:solidFill>
                <a:latin typeface="Verdana"/>
                <a:ea typeface="Verdana"/>
                <a:cs typeface="Verdana"/>
                <a:sym typeface="Verdana"/>
              </a:defRPr>
            </a:pPr>
            <a:r>
              <a:t>Table level constraints are applied to the entire table.</a:t>
            </a:r>
          </a:p>
          <a:p>
            <a:pPr marL="0" indent="0" defTabSz="315038">
              <a:lnSpc>
                <a:spcPts val="3600"/>
              </a:lnSpc>
              <a:spcBef>
                <a:spcPts val="1000"/>
              </a:spcBef>
              <a:buSzTx/>
              <a:buNone/>
              <a:defRPr sz="2800">
                <a:solidFill>
                  <a:srgbClr val="000000">
                    <a:alpha val="87058"/>
                  </a:srgbClr>
                </a:solidFill>
                <a:latin typeface="Verdana"/>
                <a:ea typeface="Verdana"/>
                <a:cs typeface="Verdana"/>
                <a:sym typeface="Verdana"/>
              </a:defRPr>
            </a:pPr>
            <a:endParaRPr/>
          </a:p>
          <a:p>
            <a:pPr marL="0" indent="0" defTabSz="315038">
              <a:lnSpc>
                <a:spcPts val="3600"/>
              </a:lnSpc>
              <a:spcBef>
                <a:spcPts val="1000"/>
              </a:spcBef>
              <a:buSzTx/>
              <a:buNone/>
              <a:defRPr sz="2800" b="1">
                <a:solidFill>
                  <a:srgbClr val="CC503E"/>
                </a:solidFill>
                <a:latin typeface="Verdana"/>
                <a:ea typeface="Verdana"/>
                <a:cs typeface="Verdana"/>
                <a:sym typeface="Verdana"/>
              </a:defRPr>
            </a:pPr>
            <a:r>
              <a:t>MySQL CONSTRAINTS:</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NOT NULL</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UNIQUE</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PRIMARY KEY</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FOREIGN KEY</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CHECK</a:t>
            </a:r>
          </a:p>
          <a:p>
            <a:pPr marL="283038" indent="-214586" defTabSz="315038">
              <a:lnSpc>
                <a:spcPts val="3600"/>
              </a:lnSpc>
              <a:spcBef>
                <a:spcPts val="0"/>
              </a:spcBef>
              <a:buClr>
                <a:srgbClr val="000000">
                  <a:alpha val="87058"/>
                </a:srgbClr>
              </a:buClr>
              <a:buSzPct val="100000"/>
              <a:buFont typeface="Helvetica"/>
              <a:defRPr sz="2800">
                <a:solidFill>
                  <a:srgbClr val="000000">
                    <a:alpha val="87058"/>
                  </a:srgbClr>
                </a:solidFill>
                <a:latin typeface="Verdana"/>
                <a:ea typeface="Verdana"/>
                <a:cs typeface="Verdana"/>
                <a:sym typeface="Verdana"/>
              </a:defRPr>
            </a:pPr>
            <a:r>
              <a:t>DEFAULT</a:t>
            </a:r>
            <a:endParaRPr sz="1540">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onstraints"/>
          <p:cNvSpPr txBox="1">
            <a:spLocks noGrp="1"/>
          </p:cNvSpPr>
          <p:nvPr>
            <p:ph type="title"/>
          </p:nvPr>
        </p:nvSpPr>
        <p:spPr>
          <a:xfrm>
            <a:off x="4387453" y="357186"/>
            <a:ext cx="15609094" cy="1573939"/>
          </a:xfrm>
          <a:prstGeom prst="rect">
            <a:avLst/>
          </a:prstGeom>
        </p:spPr>
        <p:txBody>
          <a:bodyPr/>
          <a:lstStyle>
            <a:lvl1pPr defTabSz="813315">
              <a:defRPr sz="6800"/>
            </a:lvl1pPr>
          </a:lstStyle>
          <a:p>
            <a:r>
              <a:t>Constraints</a:t>
            </a:r>
          </a:p>
        </p:txBody>
      </p:sp>
      <p:sp>
        <p:nvSpPr>
          <p:cNvPr id="250" name="NOT NULL…"/>
          <p:cNvSpPr txBox="1">
            <a:spLocks noGrp="1"/>
          </p:cNvSpPr>
          <p:nvPr>
            <p:ph type="body" idx="1"/>
          </p:nvPr>
        </p:nvSpPr>
        <p:spPr>
          <a:xfrm>
            <a:off x="4387453" y="2027861"/>
            <a:ext cx="15609094" cy="10455842"/>
          </a:xfrm>
          <a:prstGeom prst="rect">
            <a:avLst/>
          </a:prstGeom>
        </p:spPr>
        <p:txBody>
          <a:bodyPr/>
          <a:lstStyle/>
          <a:p>
            <a:pPr marL="355986" indent="-269373" defTabSz="398619">
              <a:spcBef>
                <a:spcPts val="0"/>
              </a:spcBef>
              <a:buClr>
                <a:srgbClr val="000000"/>
              </a:buClr>
              <a:buFont typeface="Georgia"/>
              <a:defRPr sz="2600" b="1">
                <a:solidFill>
                  <a:srgbClr val="B51600"/>
                </a:solidFill>
                <a:latin typeface="Georgia"/>
                <a:ea typeface="Georgia"/>
                <a:cs typeface="Georgia"/>
                <a:sym typeface="Georgia"/>
              </a:defRPr>
            </a:pPr>
            <a:r>
              <a:t>NOT NULL</a:t>
            </a:r>
          </a:p>
          <a:p>
            <a:pPr marL="0" lvl="1" indent="0" defTabSz="398619">
              <a:spcBef>
                <a:spcPts val="0"/>
              </a:spcBef>
              <a:buSzTx/>
              <a:buNone/>
              <a:defRPr sz="2600">
                <a:latin typeface="Courier"/>
                <a:ea typeface="Courier"/>
                <a:cs typeface="Courier"/>
                <a:sym typeface="Courier"/>
              </a:defRPr>
            </a:pPr>
            <a:r>
              <a:t>         CREATE TABLE people(id INTEGER, lastname TEXT </a:t>
            </a:r>
            <a:r>
              <a:rPr>
                <a:solidFill>
                  <a:srgbClr val="12B9A6"/>
                </a:solidFill>
              </a:rPr>
              <a:t>NOT NULL</a:t>
            </a:r>
            <a:r>
              <a:t>,</a:t>
            </a:r>
          </a:p>
          <a:p>
            <a:pPr marL="0" indent="0" defTabSz="398619">
              <a:spcBef>
                <a:spcPts val="0"/>
              </a:spcBef>
              <a:buSzTx/>
              <a:buNone/>
              <a:defRPr sz="2600">
                <a:latin typeface="Courier"/>
                <a:ea typeface="Courier"/>
                <a:cs typeface="Courier"/>
                <a:sym typeface="Courier"/>
              </a:defRPr>
            </a:pPr>
            <a:r>
              <a:t>                          firstName TEXT NOT NULL, city VARCHAR(55));</a:t>
            </a:r>
          </a:p>
          <a:p>
            <a:pPr marL="0" indent="0" defTabSz="398619">
              <a:spcBef>
                <a:spcPts val="0"/>
              </a:spcBef>
              <a:buSzTx/>
              <a:buNone/>
              <a:defRPr sz="2600">
                <a:latin typeface="Courier"/>
                <a:ea typeface="Courier"/>
                <a:cs typeface="Courier"/>
                <a:sym typeface="Courier"/>
              </a:defRPr>
            </a:pPr>
            <a:r>
              <a:t>        </a:t>
            </a:r>
          </a:p>
          <a:p>
            <a:pPr marL="0" indent="0" defTabSz="398619">
              <a:spcBef>
                <a:spcPts val="0"/>
              </a:spcBef>
              <a:buSzTx/>
              <a:buNone/>
              <a:defRPr sz="2600">
                <a:latin typeface="Courier"/>
                <a:ea typeface="Courier"/>
                <a:cs typeface="Courier"/>
                <a:sym typeface="Courier"/>
              </a:defRPr>
            </a:pPr>
            <a:r>
              <a:t>          INSERT INTO People VALUES(1, 'Hanks', 'Robert', 'New York');</a:t>
            </a:r>
          </a:p>
          <a:p>
            <a:pPr marL="0" indent="0" defTabSz="398619">
              <a:spcBef>
                <a:spcPts val="0"/>
              </a:spcBef>
              <a:buSzTx/>
              <a:buNone/>
              <a:defRPr sz="2600">
                <a:latin typeface="Courier"/>
                <a:ea typeface="Courier"/>
                <a:cs typeface="Courier"/>
                <a:sym typeface="Courier"/>
              </a:defRPr>
            </a:pPr>
            <a:r>
              <a:t>         </a:t>
            </a:r>
          </a:p>
          <a:p>
            <a:pPr marL="0" indent="0" defTabSz="398619">
              <a:spcBef>
                <a:spcPts val="0"/>
              </a:spcBef>
              <a:buSzTx/>
              <a:buNone/>
              <a:defRPr sz="2600">
                <a:latin typeface="Courier"/>
                <a:ea typeface="Courier"/>
                <a:cs typeface="Courier"/>
                <a:sym typeface="Courier"/>
              </a:defRPr>
            </a:pPr>
            <a:endParaRPr/>
          </a:p>
          <a:p>
            <a:pPr marL="0" indent="0" defTabSz="398619">
              <a:spcBef>
                <a:spcPts val="0"/>
              </a:spcBef>
              <a:buSzTx/>
              <a:buNone/>
              <a:defRPr sz="2600">
                <a:latin typeface="Courier"/>
                <a:ea typeface="Courier"/>
                <a:cs typeface="Courier"/>
                <a:sym typeface="Courier"/>
              </a:defRPr>
            </a:pPr>
            <a:r>
              <a:t>          INSERT INTO People VALUES(1, NULL, 'Marianne', 'Chicago');</a:t>
            </a:r>
          </a:p>
          <a:p>
            <a:pPr marL="0" indent="0" defTabSz="398619">
              <a:spcBef>
                <a:spcPts val="0"/>
              </a:spcBef>
              <a:buSzTx/>
              <a:buNone/>
              <a:defRPr sz="2600">
                <a:latin typeface="Courier"/>
                <a:ea typeface="Courier"/>
                <a:cs typeface="Courier"/>
                <a:sym typeface="Courier"/>
              </a:defRPr>
            </a:pPr>
            <a:r>
              <a:t>          ERROR 1048 (23000): Column 'lastname' cannot be null</a:t>
            </a:r>
          </a:p>
          <a:p>
            <a:pPr marL="0" indent="0" defTabSz="398619">
              <a:spcBef>
                <a:spcPts val="0"/>
              </a:spcBef>
              <a:buSzTx/>
              <a:buNone/>
              <a:defRPr sz="2600">
                <a:latin typeface="Courier"/>
                <a:ea typeface="Courier"/>
                <a:cs typeface="Courier"/>
                <a:sym typeface="Courier"/>
              </a:defRPr>
            </a:pPr>
            <a:endParaRPr/>
          </a:p>
          <a:p>
            <a:pPr marL="311089" indent="-224475" defTabSz="398619">
              <a:spcBef>
                <a:spcPts val="0"/>
              </a:spcBef>
              <a:buClr>
                <a:srgbClr val="000000"/>
              </a:buClr>
              <a:buFont typeface="Georgia"/>
              <a:defRPr sz="2600">
                <a:latin typeface="Courier"/>
                <a:ea typeface="Courier"/>
                <a:cs typeface="Courier"/>
                <a:sym typeface="Courier"/>
              </a:defRPr>
            </a:pPr>
            <a:endParaRPr/>
          </a:p>
          <a:p>
            <a:pPr marL="355986" indent="-269373" defTabSz="398619">
              <a:spcBef>
                <a:spcPts val="0"/>
              </a:spcBef>
              <a:buClr>
                <a:srgbClr val="000000"/>
              </a:buClr>
              <a:buFont typeface="Georgia"/>
              <a:defRPr sz="2600" b="1">
                <a:solidFill>
                  <a:srgbClr val="B51600"/>
                </a:solidFill>
                <a:latin typeface="Georgia"/>
                <a:ea typeface="Georgia"/>
                <a:cs typeface="Georgia"/>
                <a:sym typeface="Georgia"/>
              </a:defRPr>
            </a:pPr>
            <a:r>
              <a:t>UNIQUE</a:t>
            </a:r>
          </a:p>
          <a:p>
            <a:pPr marL="0" indent="0" defTabSz="398619">
              <a:spcBef>
                <a:spcPts val="0"/>
              </a:spcBef>
              <a:buSzTx/>
              <a:buNone/>
              <a:defRPr sz="2600">
                <a:latin typeface="Courier"/>
                <a:ea typeface="Courier"/>
                <a:cs typeface="Courier"/>
                <a:sym typeface="Courier"/>
              </a:defRPr>
            </a:pPr>
            <a:r>
              <a:t>          CREATE TABLE Brands(Id INTEGER, </a:t>
            </a:r>
          </a:p>
          <a:p>
            <a:pPr marL="0" indent="0" defTabSz="398619">
              <a:spcBef>
                <a:spcPts val="0"/>
              </a:spcBef>
              <a:buSzTx/>
              <a:buNone/>
              <a:defRPr sz="2600">
                <a:latin typeface="Courier"/>
                <a:ea typeface="Courier"/>
                <a:cs typeface="Courier"/>
                <a:sym typeface="Courier"/>
              </a:defRPr>
            </a:pPr>
            <a:r>
              <a:t>                          BrandName VARCHAR(30) </a:t>
            </a:r>
            <a:r>
              <a:rPr>
                <a:solidFill>
                  <a:srgbClr val="12B9A6"/>
                </a:solidFill>
              </a:rPr>
              <a:t>UNIQUE</a:t>
            </a:r>
            <a:r>
              <a:t>);</a:t>
            </a:r>
          </a:p>
          <a:p>
            <a:pPr marL="0" indent="0" defTabSz="398619">
              <a:spcBef>
                <a:spcPts val="0"/>
              </a:spcBef>
              <a:buSzTx/>
              <a:buNone/>
              <a:defRPr sz="2600">
                <a:latin typeface="Courier"/>
                <a:ea typeface="Courier"/>
                <a:cs typeface="Courier"/>
                <a:sym typeface="Courier"/>
              </a:defRPr>
            </a:pPr>
            <a:r>
              <a:t>         </a:t>
            </a:r>
          </a:p>
          <a:p>
            <a:pPr marL="0" indent="0" defTabSz="398619">
              <a:spcBef>
                <a:spcPts val="0"/>
              </a:spcBef>
              <a:buSzTx/>
              <a:buNone/>
              <a:defRPr sz="2600">
                <a:latin typeface="Courier"/>
                <a:ea typeface="Courier"/>
                <a:cs typeface="Courier"/>
                <a:sym typeface="Courier"/>
              </a:defRPr>
            </a:pPr>
            <a:endParaRPr/>
          </a:p>
          <a:p>
            <a:pPr marL="0" indent="0" defTabSz="398619">
              <a:spcBef>
                <a:spcPts val="0"/>
              </a:spcBef>
              <a:buSzTx/>
              <a:buNone/>
              <a:defRPr sz="2600">
                <a:latin typeface="Courier"/>
                <a:ea typeface="Courier"/>
                <a:cs typeface="Courier"/>
                <a:sym typeface="Courier"/>
              </a:defRPr>
            </a:pPr>
            <a:r>
              <a:t>          INSERT INTO Brands VALUES(2, 'Pepsi');</a:t>
            </a:r>
          </a:p>
          <a:p>
            <a:pPr marL="0" indent="0" defTabSz="398619">
              <a:spcBef>
                <a:spcPts val="0"/>
              </a:spcBef>
              <a:buSzTx/>
              <a:buNone/>
              <a:defRPr sz="2600">
                <a:latin typeface="Courier"/>
                <a:ea typeface="Courier"/>
                <a:cs typeface="Courier"/>
                <a:sym typeface="Courier"/>
              </a:defRPr>
            </a:pPr>
            <a:r>
              <a:t>         </a:t>
            </a:r>
          </a:p>
          <a:p>
            <a:pPr marL="0" indent="0" defTabSz="398619">
              <a:spcBef>
                <a:spcPts val="0"/>
              </a:spcBef>
              <a:buSzTx/>
              <a:buNone/>
              <a:defRPr sz="2600">
                <a:latin typeface="Courier"/>
                <a:ea typeface="Courier"/>
                <a:cs typeface="Courier"/>
                <a:sym typeface="Courier"/>
              </a:defRPr>
            </a:pPr>
            <a:endParaRPr/>
          </a:p>
          <a:p>
            <a:pPr marL="0" indent="0" defTabSz="398619">
              <a:spcBef>
                <a:spcPts val="0"/>
              </a:spcBef>
              <a:buSzTx/>
              <a:buNone/>
              <a:defRPr sz="2600">
                <a:latin typeface="Courier"/>
                <a:ea typeface="Courier"/>
                <a:cs typeface="Courier"/>
                <a:sym typeface="Courier"/>
              </a:defRPr>
            </a:pPr>
            <a:r>
              <a:t>          INSERT INTO Brands VALUES(3, 'Pepsi');</a:t>
            </a:r>
          </a:p>
          <a:p>
            <a:pPr marL="0" indent="0" defTabSz="398619">
              <a:spcBef>
                <a:spcPts val="0"/>
              </a:spcBef>
              <a:buSzTx/>
              <a:buNone/>
              <a:defRPr sz="2600">
                <a:latin typeface="Courier"/>
                <a:ea typeface="Courier"/>
                <a:cs typeface="Courier"/>
                <a:sym typeface="Courier"/>
              </a:defRPr>
            </a:pPr>
            <a:r>
              <a:t>          ERROR 1062 (23000): Duplicate entry 'Pepsi' for key 'BrandName'</a:t>
            </a:r>
          </a:p>
        </p:txBody>
      </p:sp>
      <p:sp>
        <p:nvSpPr>
          <p:cNvPr id="251" name="ALTER TABLE &lt;tname&gt;…"/>
          <p:cNvSpPr txBox="1"/>
          <p:nvPr/>
        </p:nvSpPr>
        <p:spPr>
          <a:xfrm>
            <a:off x="15667978" y="11878180"/>
            <a:ext cx="3318791" cy="833553"/>
          </a:xfrm>
          <a:prstGeom prst="rect">
            <a:avLst/>
          </a:prstGeom>
          <a:gradFill>
            <a:gsLst>
              <a:gs pos="0">
                <a:srgbClr val="FF644E"/>
              </a:gs>
              <a:gs pos="100000">
                <a:srgbClr val="FFC5C0"/>
              </a:gs>
            </a:gsLst>
            <a:lin ang="16200000"/>
          </a:gradFill>
          <a:ln w="12700">
            <a:solidFill>
              <a:srgbClr val="FD5E48"/>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ctr" defTabSz="821531">
              <a:spcBef>
                <a:spcPts val="0"/>
              </a:spcBef>
              <a:defRPr sz="2200">
                <a:solidFill>
                  <a:srgbClr val="000000"/>
                </a:solidFill>
                <a:latin typeface="Helvetica Neue"/>
                <a:ea typeface="Helvetica Neue"/>
                <a:cs typeface="Helvetica Neue"/>
                <a:sym typeface="Helvetica Neue"/>
              </a:defRPr>
            </a:pPr>
            <a:r>
              <a:t>ALTER TABLE &lt;tname&gt;</a:t>
            </a:r>
          </a:p>
          <a:p>
            <a:pPr algn="ctr" defTabSz="821531">
              <a:spcBef>
                <a:spcPts val="0"/>
              </a:spcBef>
              <a:defRPr sz="2200">
                <a:solidFill>
                  <a:srgbClr val="000000"/>
                </a:solidFill>
                <a:latin typeface="Helvetica Neue"/>
                <a:ea typeface="Helvetica Neue"/>
                <a:cs typeface="Helvetica Neue"/>
                <a:sym typeface="Helvetica Neue"/>
              </a:defRPr>
            </a:pPr>
            <a:r>
              <a:t>DROP INDEX &lt;colname&gt;</a:t>
            </a:r>
          </a:p>
        </p:txBody>
      </p:sp>
      <p:sp>
        <p:nvSpPr>
          <p:cNvPr id="252" name="ALTER TABLE &lt;tname&gt;…"/>
          <p:cNvSpPr txBox="1"/>
          <p:nvPr/>
        </p:nvSpPr>
        <p:spPr>
          <a:xfrm>
            <a:off x="15998890" y="6919997"/>
            <a:ext cx="4301440" cy="1176453"/>
          </a:xfrm>
          <a:prstGeom prst="rect">
            <a:avLst/>
          </a:prstGeom>
          <a:gradFill>
            <a:gsLst>
              <a:gs pos="0">
                <a:srgbClr val="FFF3BA"/>
              </a:gs>
              <a:gs pos="35000">
                <a:srgbClr val="FFF6CE"/>
              </a:gs>
              <a:gs pos="100000">
                <a:srgbClr val="FFFBED"/>
              </a:gs>
            </a:gsLst>
            <a:lin ang="16200000"/>
          </a:gradFill>
          <a:ln w="12700">
            <a:solidFill>
              <a:srgbClr val="F9E12C"/>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ctr" defTabSz="821531">
              <a:spcBef>
                <a:spcPts val="0"/>
              </a:spcBef>
              <a:defRPr sz="2200">
                <a:solidFill>
                  <a:srgbClr val="000000"/>
                </a:solidFill>
                <a:latin typeface="Helvetica Neue"/>
                <a:ea typeface="Helvetica Neue"/>
                <a:cs typeface="Helvetica Neue"/>
                <a:sym typeface="Helvetica Neue"/>
              </a:defRPr>
            </a:pPr>
            <a:r>
              <a:t>ALTER TABLE &lt;tname&gt; </a:t>
            </a:r>
          </a:p>
          <a:p>
            <a:pPr algn="ctr" defTabSz="821531">
              <a:spcBef>
                <a:spcPts val="0"/>
              </a:spcBef>
              <a:defRPr sz="2200">
                <a:solidFill>
                  <a:srgbClr val="000000"/>
                </a:solidFill>
                <a:latin typeface="Helvetica Neue"/>
                <a:ea typeface="Helvetica Neue"/>
                <a:cs typeface="Helvetica Neue"/>
                <a:sym typeface="Helvetica Neue"/>
              </a:defRPr>
            </a:pPr>
            <a:r>
              <a:t>MODIFY &lt;colname&gt; &lt;datatype&gt; </a:t>
            </a:r>
          </a:p>
          <a:p>
            <a:pPr algn="ctr" defTabSz="821531">
              <a:spcBef>
                <a:spcPts val="0"/>
              </a:spcBef>
              <a:defRPr sz="2200">
                <a:solidFill>
                  <a:srgbClr val="000000"/>
                </a:solidFill>
                <a:latin typeface="Helvetica Neue"/>
                <a:ea typeface="Helvetica Neue"/>
                <a:cs typeface="Helvetica Neue"/>
                <a:sym typeface="Helvetica Neue"/>
              </a:defRPr>
            </a:pPr>
            <a:r>
              <a:t>NULL;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
          <p:cNvSpPr txBox="1">
            <a:spLocks noGrp="1"/>
          </p:cNvSpPr>
          <p:nvPr>
            <p:ph type="body" idx="21"/>
          </p:nvPr>
        </p:nvSpPr>
        <p:spPr>
          <a:prstGeom prst="rect">
            <a:avLst/>
          </a:prstGeom>
        </p:spPr>
        <p:txBody>
          <a:bodyPr/>
          <a:lstStyle/>
          <a:p>
            <a:r>
              <a:t>Text</a:t>
            </a:r>
          </a:p>
        </p:txBody>
      </p:sp>
      <p:sp>
        <p:nvSpPr>
          <p:cNvPr id="255" name="Relational Integrity constraint"/>
          <p:cNvSpPr txBox="1">
            <a:spLocks noGrp="1"/>
          </p:cNvSpPr>
          <p:nvPr>
            <p:ph type="title"/>
          </p:nvPr>
        </p:nvSpPr>
        <p:spPr>
          <a:prstGeom prst="rect">
            <a:avLst/>
          </a:prstGeom>
        </p:spPr>
        <p:txBody>
          <a:bodyPr/>
          <a:lstStyle>
            <a:lvl1pPr defTabSz="673655">
              <a:spcBef>
                <a:spcPts val="3200"/>
              </a:spcBef>
              <a:defRPr sz="6887"/>
            </a:lvl1pPr>
          </a:lstStyle>
          <a:p>
            <a:r>
              <a:t>Relational Integrity constraint</a:t>
            </a:r>
          </a:p>
        </p:txBody>
      </p:sp>
      <p:sp>
        <p:nvSpPr>
          <p:cNvPr id="256" name="A relational database model should abide by certain constraints known as  Relational Integrity Constraints.…"/>
          <p:cNvSpPr txBox="1">
            <a:spLocks noGrp="1"/>
          </p:cNvSpPr>
          <p:nvPr>
            <p:ph type="body" idx="1"/>
          </p:nvPr>
        </p:nvSpPr>
        <p:spPr>
          <a:prstGeom prst="rect">
            <a:avLst/>
          </a:prstGeom>
        </p:spPr>
        <p:txBody>
          <a:bodyPr/>
          <a:lstStyle/>
          <a:p>
            <a:pPr marL="0" indent="0">
              <a:buClrTx/>
              <a:buSzTx/>
              <a:buFontTx/>
              <a:buNone/>
            </a:pPr>
            <a:r>
              <a:t>A relational database model should abide by certain constraints known as  </a:t>
            </a:r>
            <a:r>
              <a:rPr b="1">
                <a:latin typeface="Avenir Next Regular"/>
                <a:ea typeface="Avenir Next Regular"/>
                <a:cs typeface="Avenir Next Regular"/>
                <a:sym typeface="Avenir Next Regular"/>
              </a:rPr>
              <a:t>Relational Integrity Constraints</a:t>
            </a:r>
            <a:r>
              <a:t>.</a:t>
            </a:r>
          </a:p>
          <a:p>
            <a:pPr marL="0" indent="0">
              <a:buClrTx/>
              <a:buSzTx/>
              <a:buFontTx/>
              <a:buNone/>
            </a:pPr>
            <a:r>
              <a:t>The three main Integrity Constraints are:</a:t>
            </a:r>
          </a:p>
          <a:p>
            <a:r>
              <a:t>Key Constraints</a:t>
            </a:r>
          </a:p>
          <a:p>
            <a:r>
              <a:t>Domain Constraints</a:t>
            </a:r>
          </a:p>
          <a:p>
            <a:r>
              <a:t>Referential integrity Constraints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Mysql"/>
          <p:cNvSpPr txBox="1">
            <a:spLocks noGrp="1"/>
          </p:cNvSpPr>
          <p:nvPr>
            <p:ph type="body" idx="21"/>
          </p:nvPr>
        </p:nvSpPr>
        <p:spPr>
          <a:prstGeom prst="rect">
            <a:avLst/>
          </a:prstGeom>
        </p:spPr>
        <p:txBody>
          <a:bodyPr/>
          <a:lstStyle/>
          <a:p>
            <a:r>
              <a:t>Mysql</a:t>
            </a:r>
          </a:p>
        </p:txBody>
      </p:sp>
      <p:sp>
        <p:nvSpPr>
          <p:cNvPr id="259" name="key constraint"/>
          <p:cNvSpPr txBox="1">
            <a:spLocks noGrp="1"/>
          </p:cNvSpPr>
          <p:nvPr>
            <p:ph type="title"/>
          </p:nvPr>
        </p:nvSpPr>
        <p:spPr>
          <a:prstGeom prst="rect">
            <a:avLst/>
          </a:prstGeom>
        </p:spPr>
        <p:txBody>
          <a:bodyPr/>
          <a:lstStyle>
            <a:lvl1pPr defTabSz="673655">
              <a:spcBef>
                <a:spcPts val="3200"/>
              </a:spcBef>
              <a:defRPr sz="6887"/>
            </a:lvl1pPr>
          </a:lstStyle>
          <a:p>
            <a:r>
              <a:t>key constraint</a:t>
            </a:r>
          </a:p>
        </p:txBody>
      </p:sp>
      <p:sp>
        <p:nvSpPr>
          <p:cNvPr id="260" name="The Key Constraint specifies that there should be such an attribute (column) in a relation (table), which can be used to fetch data for any tuple (row).…"/>
          <p:cNvSpPr txBox="1">
            <a:spLocks noGrp="1"/>
          </p:cNvSpPr>
          <p:nvPr>
            <p:ph type="body" idx="1"/>
          </p:nvPr>
        </p:nvSpPr>
        <p:spPr>
          <a:prstGeom prst="rect">
            <a:avLst/>
          </a:prstGeom>
        </p:spPr>
        <p:txBody>
          <a:bodyPr/>
          <a:lstStyle/>
          <a:p>
            <a:pPr marL="481105" indent="-481105" defTabSz="657225">
              <a:spcBef>
                <a:spcPts val="3100"/>
              </a:spcBef>
              <a:defRPr sz="3680"/>
            </a:pPr>
            <a:r>
              <a:t>The </a:t>
            </a:r>
            <a:r>
              <a:rPr b="1">
                <a:latin typeface="Avenir Next Regular"/>
                <a:ea typeface="Avenir Next Regular"/>
                <a:cs typeface="Avenir Next Regular"/>
                <a:sym typeface="Avenir Next Regular"/>
              </a:rPr>
              <a:t>Key Constraint</a:t>
            </a:r>
            <a:r>
              <a:t> specifies that there should be such an attribute (column) in a relation (table), which can be used to fetch data for any tuple (row).</a:t>
            </a:r>
          </a:p>
          <a:p>
            <a:pPr marL="481105" indent="-481105" defTabSz="657225">
              <a:spcBef>
                <a:spcPts val="3100"/>
              </a:spcBef>
              <a:defRPr sz="3680"/>
            </a:pPr>
            <a:r>
              <a:t>The Key attribute should never be </a:t>
            </a:r>
            <a:r>
              <a:rPr b="1">
                <a:latin typeface="Avenir Next Regular"/>
                <a:ea typeface="Avenir Next Regular"/>
                <a:cs typeface="Avenir Next Regular"/>
                <a:sym typeface="Avenir Next Regular"/>
              </a:rPr>
              <a:t>NULL</a:t>
            </a:r>
            <a:r>
              <a:t> or same for two different rows of data.</a:t>
            </a:r>
          </a:p>
          <a:p>
            <a:pPr marL="481105" indent="-481105" defTabSz="657225">
              <a:spcBef>
                <a:spcPts val="3100"/>
              </a:spcBef>
              <a:defRPr sz="3680"/>
            </a:pPr>
            <a:endParaRPr/>
          </a:p>
          <a:p>
            <a:pPr marL="481105" indent="-481105" defTabSz="657225">
              <a:spcBef>
                <a:spcPts val="3100"/>
              </a:spcBef>
              <a:defRPr sz="3680"/>
            </a:pPr>
            <a:endParaRPr/>
          </a:p>
          <a:p>
            <a:pPr marL="0" indent="0" defTabSz="657225">
              <a:spcBef>
                <a:spcPts val="3100"/>
              </a:spcBef>
              <a:buClrTx/>
              <a:buSzTx/>
              <a:buFontTx/>
              <a:buNone/>
              <a:defRPr sz="3680"/>
            </a:pPr>
            <a:endParaRPr/>
          </a:p>
          <a:p>
            <a:pPr marL="481105" indent="-481105" defTabSz="657225">
              <a:spcBef>
                <a:spcPts val="3100"/>
              </a:spcBef>
              <a:defRPr sz="3680"/>
            </a:pPr>
            <a:endParaRPr/>
          </a:p>
        </p:txBody>
      </p:sp>
      <p:sp>
        <p:nvSpPr>
          <p:cNvPr id="261" name="Text"/>
          <p:cNvSpPr txBox="1"/>
          <p:nvPr/>
        </p:nvSpPr>
        <p:spPr>
          <a:xfrm>
            <a:off x="7378898" y="7942430"/>
            <a:ext cx="6073776" cy="274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spcBef>
                <a:spcPts val="3300"/>
              </a:spcBef>
              <a:defRPr sz="2800"/>
            </a:pPr>
            <a:endParaRPr/>
          </a:p>
        </p:txBody>
      </p:sp>
      <p:pic>
        <p:nvPicPr>
          <p:cNvPr id="262" name="Image" descr="Image"/>
          <p:cNvPicPr>
            <a:picLocks noChangeAspect="1"/>
          </p:cNvPicPr>
          <p:nvPr/>
        </p:nvPicPr>
        <p:blipFill>
          <a:blip r:embed="rId2"/>
          <a:stretch>
            <a:fillRect/>
          </a:stretch>
        </p:blipFill>
        <p:spPr>
          <a:xfrm>
            <a:off x="7378898" y="7942430"/>
            <a:ext cx="5918201" cy="24765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Mysql"/>
          <p:cNvSpPr txBox="1">
            <a:spLocks noGrp="1"/>
          </p:cNvSpPr>
          <p:nvPr>
            <p:ph type="body" idx="21"/>
          </p:nvPr>
        </p:nvSpPr>
        <p:spPr>
          <a:prstGeom prst="rect">
            <a:avLst/>
          </a:prstGeom>
        </p:spPr>
        <p:txBody>
          <a:bodyPr/>
          <a:lstStyle/>
          <a:p>
            <a:r>
              <a:t>Mysql</a:t>
            </a:r>
          </a:p>
        </p:txBody>
      </p:sp>
      <p:sp>
        <p:nvSpPr>
          <p:cNvPr id="265" name="Domain constraint"/>
          <p:cNvSpPr txBox="1">
            <a:spLocks noGrp="1"/>
          </p:cNvSpPr>
          <p:nvPr>
            <p:ph type="title"/>
          </p:nvPr>
        </p:nvSpPr>
        <p:spPr>
          <a:xfrm>
            <a:off x="3619500" y="2160984"/>
            <a:ext cx="17145000" cy="821532"/>
          </a:xfrm>
          <a:prstGeom prst="rect">
            <a:avLst/>
          </a:prstGeom>
        </p:spPr>
        <p:txBody>
          <a:bodyPr/>
          <a:lstStyle>
            <a:lvl1pPr defTabSz="525779">
              <a:spcBef>
                <a:spcPts val="2500"/>
              </a:spcBef>
              <a:defRPr sz="5376"/>
            </a:lvl1pPr>
          </a:lstStyle>
          <a:p>
            <a:r>
              <a:t>Domain constraint</a:t>
            </a:r>
          </a:p>
        </p:txBody>
      </p:sp>
      <p:sp>
        <p:nvSpPr>
          <p:cNvPr id="266" name="Refers to the values that can be stored for a certain attribute.…"/>
          <p:cNvSpPr txBox="1">
            <a:spLocks noGrp="1"/>
          </p:cNvSpPr>
          <p:nvPr>
            <p:ph type="body" idx="1"/>
          </p:nvPr>
        </p:nvSpPr>
        <p:spPr>
          <a:xfrm>
            <a:off x="3619500" y="3162923"/>
            <a:ext cx="17145000" cy="9285062"/>
          </a:xfrm>
          <a:prstGeom prst="rect">
            <a:avLst/>
          </a:prstGeom>
        </p:spPr>
        <p:txBody>
          <a:bodyPr/>
          <a:lstStyle/>
          <a:p>
            <a:pPr marL="408940" indent="-408940" defTabSz="558641">
              <a:spcBef>
                <a:spcPts val="2600"/>
              </a:spcBef>
              <a:defRPr sz="3128"/>
            </a:pPr>
            <a:r>
              <a:t>Refers to the values that can be stored for a certain attribute.</a:t>
            </a:r>
          </a:p>
          <a:p>
            <a:pPr marL="408940" indent="-408940" defTabSz="558641">
              <a:spcBef>
                <a:spcPts val="2600"/>
              </a:spcBef>
              <a:defRPr sz="3128"/>
            </a:pPr>
            <a:r>
              <a:t>Includes the following </a:t>
            </a:r>
          </a:p>
          <a:p>
            <a:pPr marL="408940" indent="-408940" defTabSz="558641">
              <a:spcBef>
                <a:spcPts val="2600"/>
              </a:spcBef>
              <a:defRPr sz="3128"/>
            </a:pPr>
            <a:r>
              <a:t>Data Type, Length or size, range of values etc</a:t>
            </a:r>
          </a:p>
          <a:p>
            <a:pPr marL="408940" indent="-408940" defTabSz="558641">
              <a:spcBef>
                <a:spcPts val="2600"/>
              </a:spcBef>
              <a:defRPr sz="3128"/>
            </a:pPr>
            <a:r>
              <a:t>For example we cannot store </a:t>
            </a:r>
            <a:r>
              <a:rPr b="1">
                <a:latin typeface="Avenir Next Regular"/>
                <a:ea typeface="Avenir Next Regular"/>
                <a:cs typeface="Avenir Next Regular"/>
                <a:sym typeface="Avenir Next Regular"/>
              </a:rPr>
              <a:t>Name</a:t>
            </a:r>
            <a:r>
              <a:t> of employee in the column for </a:t>
            </a:r>
            <a:r>
              <a:rPr b="1">
                <a:latin typeface="Avenir Next Regular"/>
                <a:ea typeface="Avenir Next Regular"/>
                <a:cs typeface="Avenir Next Regular"/>
                <a:sym typeface="Avenir Next Regular"/>
              </a:rPr>
              <a:t>Age</a:t>
            </a:r>
            <a:r>
              <a:t>. Similarly, a mobile number cannot exceed 10 digits.</a:t>
            </a:r>
          </a:p>
          <a:p>
            <a:pPr marL="408940" indent="-408940" defTabSz="558641">
              <a:spcBef>
                <a:spcPts val="2600"/>
              </a:spcBef>
              <a:defRPr sz="3128"/>
            </a:pPr>
            <a:endParaRPr/>
          </a:p>
          <a:p>
            <a:pPr marL="408940" indent="-408940" defTabSz="558641">
              <a:spcBef>
                <a:spcPts val="2600"/>
              </a:spcBef>
              <a:defRPr sz="3128"/>
            </a:pPr>
            <a:endParaRPr/>
          </a:p>
          <a:p>
            <a:pPr marL="408940" indent="-408940" defTabSz="558641">
              <a:spcBef>
                <a:spcPts val="2600"/>
              </a:spcBef>
              <a:defRPr sz="3128"/>
            </a:pPr>
            <a:endParaRPr/>
          </a:p>
          <a:p>
            <a:pPr marL="0" indent="0" defTabSz="558641">
              <a:spcBef>
                <a:spcPts val="2600"/>
              </a:spcBef>
              <a:buClrTx/>
              <a:buSzTx/>
              <a:buFontTx/>
              <a:buNone/>
              <a:defRPr sz="3128"/>
            </a:pPr>
            <a:endParaRPr/>
          </a:p>
          <a:p>
            <a:pPr marL="408940" indent="-408940" defTabSz="558641">
              <a:spcBef>
                <a:spcPts val="2600"/>
              </a:spcBef>
              <a:defRPr sz="3128"/>
            </a:pPr>
            <a:endParaRPr/>
          </a:p>
        </p:txBody>
      </p:sp>
      <p:sp>
        <p:nvSpPr>
          <p:cNvPr id="267" name="Text"/>
          <p:cNvSpPr txBox="1"/>
          <p:nvPr/>
        </p:nvSpPr>
        <p:spPr>
          <a:xfrm>
            <a:off x="7029451" y="8119706"/>
            <a:ext cx="6057107" cy="3755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spcBef>
                <a:spcPts val="3300"/>
              </a:spcBef>
              <a:defRPr sz="2800"/>
            </a:pPr>
            <a:endParaRPr/>
          </a:p>
        </p:txBody>
      </p:sp>
      <p:pic>
        <p:nvPicPr>
          <p:cNvPr id="268" name="Image" descr="Image"/>
          <p:cNvPicPr>
            <a:picLocks noChangeAspect="1"/>
          </p:cNvPicPr>
          <p:nvPr/>
        </p:nvPicPr>
        <p:blipFill>
          <a:blip r:embed="rId2"/>
          <a:srcRect t="26353" b="14636"/>
          <a:stretch>
            <a:fillRect/>
          </a:stretch>
        </p:blipFill>
        <p:spPr>
          <a:xfrm>
            <a:off x="7029451" y="8119706"/>
            <a:ext cx="5901720" cy="348260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Mysql"/>
          <p:cNvSpPr txBox="1">
            <a:spLocks noGrp="1"/>
          </p:cNvSpPr>
          <p:nvPr>
            <p:ph type="body" idx="21"/>
          </p:nvPr>
        </p:nvSpPr>
        <p:spPr>
          <a:prstGeom prst="rect">
            <a:avLst/>
          </a:prstGeom>
        </p:spPr>
        <p:txBody>
          <a:bodyPr/>
          <a:lstStyle/>
          <a:p>
            <a:r>
              <a:t>Mysql</a:t>
            </a:r>
          </a:p>
        </p:txBody>
      </p:sp>
      <p:sp>
        <p:nvSpPr>
          <p:cNvPr id="271" name="Referential integrity constraint"/>
          <p:cNvSpPr txBox="1">
            <a:spLocks noGrp="1"/>
          </p:cNvSpPr>
          <p:nvPr>
            <p:ph type="title"/>
          </p:nvPr>
        </p:nvSpPr>
        <p:spPr>
          <a:xfrm>
            <a:off x="3619500" y="1857375"/>
            <a:ext cx="17145000" cy="821532"/>
          </a:xfrm>
          <a:prstGeom prst="rect">
            <a:avLst/>
          </a:prstGeom>
        </p:spPr>
        <p:txBody>
          <a:bodyPr/>
          <a:lstStyle>
            <a:lvl1pPr defTabSz="525779">
              <a:spcBef>
                <a:spcPts val="2500"/>
              </a:spcBef>
              <a:defRPr sz="5376"/>
            </a:lvl1pPr>
          </a:lstStyle>
          <a:p>
            <a:r>
              <a:t>Referential integrity constraint</a:t>
            </a:r>
          </a:p>
        </p:txBody>
      </p:sp>
      <p:sp>
        <p:nvSpPr>
          <p:cNvPr id="272" name="Referential integrity (RI) is a relational database concept, which states that table relationships must always be consistent. In other words, any foreign key field must agree with the primary key that is referenced by the foreign key.…"/>
          <p:cNvSpPr txBox="1">
            <a:spLocks noGrp="1"/>
          </p:cNvSpPr>
          <p:nvPr>
            <p:ph type="body" idx="1"/>
          </p:nvPr>
        </p:nvSpPr>
        <p:spPr>
          <a:xfrm>
            <a:off x="4001061" y="3121421"/>
            <a:ext cx="16763439" cy="8636663"/>
          </a:xfrm>
          <a:prstGeom prst="rect">
            <a:avLst/>
          </a:prstGeom>
        </p:spPr>
        <p:txBody>
          <a:bodyPr/>
          <a:lstStyle/>
          <a:p>
            <a:pPr marL="312718" indent="-312718" defTabSz="427196">
              <a:spcBef>
                <a:spcPts val="2000"/>
              </a:spcBef>
              <a:defRPr sz="2391"/>
            </a:pPr>
            <a:r>
              <a:rPr b="1">
                <a:latin typeface="Avenir Next Regular"/>
                <a:ea typeface="Avenir Next Regular"/>
                <a:cs typeface="Avenir Next Regular"/>
                <a:sym typeface="Avenir Next Regular"/>
              </a:rPr>
              <a:t>Referential integrity</a:t>
            </a:r>
            <a:r>
              <a:t> (RI) is a relational </a:t>
            </a:r>
            <a:r>
              <a:rPr b="1">
                <a:latin typeface="Avenir Next Regular"/>
                <a:ea typeface="Avenir Next Regular"/>
                <a:cs typeface="Avenir Next Regular"/>
                <a:sym typeface="Avenir Next Regular"/>
              </a:rPr>
              <a:t>database</a:t>
            </a:r>
            <a:r>
              <a:t> concept, which states that table relationships must always be consistent. In other words, any foreign key field must agree with the primary key that is referenced by the foreign key.</a:t>
            </a:r>
          </a:p>
          <a:p>
            <a:pPr marL="312718" indent="-312718" defTabSz="427196">
              <a:spcBef>
                <a:spcPts val="2000"/>
              </a:spcBef>
              <a:defRPr sz="2391"/>
            </a:pPr>
            <a:r>
              <a:t>If a table has a reference to some data from another table, then that table and that data should be present for referential integrity constraint to hold true.</a:t>
            </a:r>
          </a:p>
          <a:p>
            <a:pPr marL="312718" indent="-312718" defTabSz="427196">
              <a:spcBef>
                <a:spcPts val="2000"/>
              </a:spcBef>
              <a:defRPr sz="2391"/>
            </a:pPr>
            <a:endParaRPr/>
          </a:p>
          <a:p>
            <a:pPr marL="312718" indent="-312718" defTabSz="427196">
              <a:spcBef>
                <a:spcPts val="2000"/>
              </a:spcBef>
              <a:defRPr sz="2391"/>
            </a:pPr>
            <a:endParaRPr/>
          </a:p>
          <a:p>
            <a:pPr marL="312718" indent="-312718" defTabSz="427196">
              <a:spcBef>
                <a:spcPts val="2000"/>
              </a:spcBef>
              <a:defRPr sz="2391"/>
            </a:pPr>
            <a:endParaRPr/>
          </a:p>
          <a:p>
            <a:pPr marL="312718" indent="-312718" defTabSz="427196">
              <a:spcBef>
                <a:spcPts val="2000"/>
              </a:spcBef>
              <a:defRPr sz="2391"/>
            </a:pPr>
            <a:endParaRPr/>
          </a:p>
          <a:p>
            <a:pPr marL="312718" indent="-312718" defTabSz="427196">
              <a:spcBef>
                <a:spcPts val="2000"/>
              </a:spcBef>
              <a:defRPr sz="2391"/>
            </a:pPr>
            <a:endParaRPr/>
          </a:p>
          <a:p>
            <a:pPr marL="312718" indent="-312718" defTabSz="427196">
              <a:spcBef>
                <a:spcPts val="2000"/>
              </a:spcBef>
              <a:defRPr sz="2391"/>
            </a:pPr>
            <a:endParaRPr/>
          </a:p>
          <a:p>
            <a:pPr marL="0" indent="0" defTabSz="427196">
              <a:spcBef>
                <a:spcPts val="2000"/>
              </a:spcBef>
              <a:buClrTx/>
              <a:buSzTx/>
              <a:buFontTx/>
              <a:buNone/>
              <a:defRPr sz="2391"/>
            </a:pPr>
            <a:endParaRPr/>
          </a:p>
          <a:p>
            <a:pPr marL="312718" indent="-312718" defTabSz="427196">
              <a:spcBef>
                <a:spcPts val="2000"/>
              </a:spcBef>
              <a:defRPr sz="2391"/>
            </a:pPr>
            <a:endParaRPr/>
          </a:p>
        </p:txBody>
      </p:sp>
      <p:sp>
        <p:nvSpPr>
          <p:cNvPr id="273" name="Text"/>
          <p:cNvSpPr txBox="1"/>
          <p:nvPr/>
        </p:nvSpPr>
        <p:spPr>
          <a:xfrm>
            <a:off x="7164459" y="6352458"/>
            <a:ext cx="10436643" cy="4424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3300"/>
              </a:spcBef>
              <a:defRPr sz="2800"/>
            </a:pPr>
            <a:endParaRPr/>
          </a:p>
        </p:txBody>
      </p:sp>
      <p:pic>
        <p:nvPicPr>
          <p:cNvPr id="274" name="Image" descr="Image"/>
          <p:cNvPicPr>
            <a:picLocks noChangeAspect="1"/>
          </p:cNvPicPr>
          <p:nvPr/>
        </p:nvPicPr>
        <p:blipFill>
          <a:blip r:embed="rId2"/>
          <a:stretch>
            <a:fillRect/>
          </a:stretch>
        </p:blipFill>
        <p:spPr>
          <a:xfrm>
            <a:off x="7164459" y="6352458"/>
            <a:ext cx="5442036" cy="415143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rimary &amp; Foreign Keys"/>
          <p:cNvSpPr txBox="1">
            <a:spLocks noGrp="1"/>
          </p:cNvSpPr>
          <p:nvPr>
            <p:ph type="title"/>
          </p:nvPr>
        </p:nvSpPr>
        <p:spPr>
          <a:prstGeom prst="rect">
            <a:avLst/>
          </a:prstGeom>
        </p:spPr>
        <p:txBody>
          <a:bodyPr/>
          <a:lstStyle>
            <a:lvl1pPr>
              <a:defRPr sz="8400"/>
            </a:lvl1pPr>
          </a:lstStyle>
          <a:p>
            <a:r>
              <a:t>Primary &amp; Foreign Keys</a:t>
            </a:r>
          </a:p>
        </p:txBody>
      </p:sp>
      <p:sp>
        <p:nvSpPr>
          <p:cNvPr id="277" name="Primary Key…"/>
          <p:cNvSpPr txBox="1">
            <a:spLocks noGrp="1"/>
          </p:cNvSpPr>
          <p:nvPr>
            <p:ph type="body" idx="1"/>
          </p:nvPr>
        </p:nvSpPr>
        <p:spPr>
          <a:prstGeom prst="rect">
            <a:avLst/>
          </a:prstGeom>
        </p:spPr>
        <p:txBody>
          <a:bodyPr/>
          <a:lstStyle/>
          <a:p>
            <a:pPr marL="453968" indent="-453968" defTabSz="714732">
              <a:spcBef>
                <a:spcPts val="5000"/>
              </a:spcBef>
              <a:buSzPct val="50000"/>
              <a:buBlip>
                <a:blip r:embed="rId2"/>
              </a:buBlip>
              <a:defRPr sz="3200">
                <a:solidFill>
                  <a:srgbClr val="B51600"/>
                </a:solidFill>
                <a:latin typeface="Helvetica"/>
                <a:ea typeface="Helvetica"/>
                <a:cs typeface="Helvetica"/>
                <a:sym typeface="Helvetica"/>
              </a:defRPr>
            </a:pPr>
            <a:r>
              <a:t>Primary Key</a:t>
            </a:r>
          </a:p>
          <a:p>
            <a:pPr marL="0" indent="0" defTabSz="559354">
              <a:lnSpc>
                <a:spcPts val="5600"/>
              </a:lnSpc>
              <a:spcBef>
                <a:spcPts val="2300"/>
              </a:spcBef>
              <a:buSzTx/>
              <a:buNone/>
              <a:defRPr sz="2800">
                <a:solidFill>
                  <a:srgbClr val="555555"/>
                </a:solidFill>
                <a:latin typeface="Helvetica"/>
                <a:ea typeface="Helvetica"/>
                <a:cs typeface="Helvetica"/>
                <a:sym typeface="Helvetica"/>
              </a:defRPr>
            </a:pPr>
            <a:r>
              <a:t>A </a:t>
            </a:r>
            <a:r>
              <a:rPr i="1"/>
              <a:t>primary key</a:t>
            </a:r>
            <a:r>
              <a:t> is a field (or a set of fields) in a table that uniquely identifies a row in a table.</a:t>
            </a:r>
            <a:endParaRPr sz="2200"/>
          </a:p>
          <a:p>
            <a:pPr marL="453968" indent="-453968" defTabSz="714732">
              <a:spcBef>
                <a:spcPts val="5000"/>
              </a:spcBef>
              <a:buSzPct val="50000"/>
              <a:buBlip>
                <a:blip r:embed="rId2"/>
              </a:buBlip>
              <a:defRPr sz="3200">
                <a:solidFill>
                  <a:srgbClr val="B51600"/>
                </a:solidFill>
                <a:latin typeface="Helvetica"/>
                <a:ea typeface="Helvetica"/>
                <a:cs typeface="Helvetica"/>
                <a:sym typeface="Helvetica"/>
              </a:defRPr>
            </a:pPr>
            <a:r>
              <a:t>Foreign Key</a:t>
            </a:r>
          </a:p>
          <a:p>
            <a:pPr marL="0" indent="0" defTabSz="559354">
              <a:spcBef>
                <a:spcPts val="2300"/>
              </a:spcBef>
              <a:buSzTx/>
              <a:buNone/>
              <a:defRPr sz="2800">
                <a:solidFill>
                  <a:srgbClr val="555555"/>
                </a:solidFill>
                <a:latin typeface="Helvetica"/>
                <a:ea typeface="Helvetica"/>
                <a:cs typeface="Helvetica"/>
                <a:sym typeface="Helvetica"/>
              </a:defRPr>
            </a:pPr>
            <a:r>
              <a:t>A field (or a set of fields) in a table that uniquely identifies a row of another table. </a:t>
            </a:r>
            <a:br/>
            <a:r>
              <a:t>The table in which the foreign key is defined is called the “child table”.</a:t>
            </a:r>
            <a:br/>
            <a:r>
              <a:t>Used to enforce data integrity between two tables when a row is inserted, deleted or updated.</a:t>
            </a:r>
            <a:endParaRPr sz="2200"/>
          </a:p>
          <a:p>
            <a:pPr marL="0" indent="0" defTabSz="559354">
              <a:lnSpc>
                <a:spcPts val="5600"/>
              </a:lnSpc>
              <a:spcBef>
                <a:spcPts val="2300"/>
              </a:spcBef>
              <a:buSzTx/>
              <a:buNone/>
              <a:defRPr sz="2200">
                <a:solidFill>
                  <a:srgbClr val="555555"/>
                </a:solidFill>
                <a:latin typeface="Helvetica"/>
                <a:ea typeface="Helvetica"/>
                <a:cs typeface="Helvetica"/>
                <a:sym typeface="Helvetica"/>
              </a:defRPr>
            </a:pPr>
            <a:endParaRPr sz="2200"/>
          </a:p>
          <a:p>
            <a:pPr marL="0" indent="0" defTabSz="559354">
              <a:spcBef>
                <a:spcPts val="0"/>
              </a:spcBef>
              <a:buSzTx/>
              <a:buNone/>
              <a:defRPr sz="3200">
                <a:solidFill>
                  <a:srgbClr val="333333"/>
                </a:solidFill>
                <a:latin typeface="Courier"/>
                <a:ea typeface="Courier"/>
                <a:cs typeface="Courier"/>
                <a:sym typeface="Courier"/>
              </a:defRPr>
            </a:pPr>
            <a:r>
              <a:t>[</a:t>
            </a:r>
            <a:r>
              <a:rPr>
                <a:solidFill>
                  <a:srgbClr val="000000"/>
                </a:solidFill>
              </a:rPr>
              <a:t>CONSTRAINT</a:t>
            </a:r>
            <a:r>
              <a:rPr>
                <a:solidFill>
                  <a:srgbClr val="006FE0"/>
                </a:solidFill>
              </a:rPr>
              <a:t> </a:t>
            </a:r>
            <a:r>
              <a:t>[</a:t>
            </a:r>
            <a:r>
              <a:rPr>
                <a:solidFill>
                  <a:srgbClr val="002D7A"/>
                </a:solidFill>
              </a:rPr>
              <a:t>symbol</a:t>
            </a:r>
            <a:r>
              <a:t>]]</a:t>
            </a:r>
            <a:r>
              <a:rPr>
                <a:solidFill>
                  <a:srgbClr val="006FE0"/>
                </a:solidFill>
              </a:rPr>
              <a:t> </a:t>
            </a:r>
            <a:r>
              <a:rPr>
                <a:solidFill>
                  <a:srgbClr val="008080"/>
                </a:solidFill>
              </a:rPr>
              <a:t>FOREIGN </a:t>
            </a:r>
            <a:r>
              <a:rPr>
                <a:solidFill>
                  <a:srgbClr val="000000"/>
                </a:solidFill>
              </a:rPr>
              <a:t>KEY</a:t>
            </a:r>
          </a:p>
          <a:p>
            <a:pPr marL="0" indent="0" defTabSz="559354">
              <a:spcBef>
                <a:spcPts val="0"/>
              </a:spcBef>
              <a:buSzTx/>
              <a:buNone/>
              <a:defRPr sz="3200">
                <a:solidFill>
                  <a:srgbClr val="008080"/>
                </a:solidFill>
                <a:latin typeface="Courier"/>
                <a:ea typeface="Courier"/>
                <a:cs typeface="Courier"/>
                <a:sym typeface="Courier"/>
              </a:defRPr>
            </a:pPr>
            <a:r>
              <a:t>REFERENCES parent_table_name</a:t>
            </a:r>
            <a:r>
              <a:rPr>
                <a:solidFill>
                  <a:srgbClr val="006FE0"/>
                </a:solidFill>
              </a:rPr>
              <a:t> </a:t>
            </a:r>
            <a:r>
              <a:rPr>
                <a:solidFill>
                  <a:srgbClr val="333333"/>
                </a:solidFill>
              </a:rPr>
              <a:t>(</a:t>
            </a:r>
            <a:r>
              <a:rPr>
                <a:solidFill>
                  <a:srgbClr val="002D7A"/>
                </a:solidFill>
              </a:rPr>
              <a:t>index_column_name</a:t>
            </a:r>
            <a:r>
              <a:rPr>
                <a:solidFill>
                  <a:srgbClr val="333333"/>
                </a:solidFill>
              </a:rPr>
              <a:t>,</a:t>
            </a:r>
            <a:r>
              <a:rPr>
                <a:solidFill>
                  <a:srgbClr val="000000"/>
                </a:solidFill>
              </a:rPr>
              <a:t>…</a:t>
            </a:r>
            <a:r>
              <a:rPr>
                <a:solidFill>
                  <a:srgbClr val="333333"/>
                </a:solidFill>
              </a:rPr>
              <a:t>)</a:t>
            </a:r>
          </a:p>
          <a:p>
            <a:pPr marL="0" indent="0" defTabSz="559354">
              <a:spcBef>
                <a:spcPts val="0"/>
              </a:spcBef>
              <a:buSzTx/>
              <a:buNone/>
              <a:defRPr sz="3200">
                <a:solidFill>
                  <a:srgbClr val="333333"/>
                </a:solidFill>
                <a:latin typeface="Courier"/>
                <a:ea typeface="Courier"/>
                <a:cs typeface="Courier"/>
                <a:sym typeface="Courier"/>
              </a:defRPr>
            </a:pPr>
            <a:r>
              <a:t>[</a:t>
            </a:r>
            <a:r>
              <a:rPr>
                <a:solidFill>
                  <a:srgbClr val="008080"/>
                </a:solidFill>
              </a:rPr>
              <a:t>ON DELETE </a:t>
            </a:r>
            <a:r>
              <a:rPr>
                <a:solidFill>
                  <a:srgbClr val="002D7A"/>
                </a:solidFill>
              </a:rPr>
              <a:t>CASCADE</a:t>
            </a:r>
            <a:r>
              <a:t>][</a:t>
            </a:r>
            <a:r>
              <a:rPr>
                <a:solidFill>
                  <a:srgbClr val="008080"/>
                </a:solidFill>
              </a:rPr>
              <a:t>ON UPDATE </a:t>
            </a:r>
            <a:r>
              <a:rPr>
                <a:solidFill>
                  <a:srgbClr val="002D7A"/>
                </a:solidFill>
              </a:rPr>
              <a:t>CASCADE</a:t>
            </a:r>
            <a:r>
              <a:t>]</a:t>
            </a:r>
          </a:p>
        </p:txBody>
      </p:sp>
      <p:pic>
        <p:nvPicPr>
          <p:cNvPr id="278" name="Image" descr="Image"/>
          <p:cNvPicPr>
            <a:picLocks noChangeAspect="1"/>
          </p:cNvPicPr>
          <p:nvPr/>
        </p:nvPicPr>
        <p:blipFill>
          <a:blip r:embed="rId3"/>
          <a:stretch>
            <a:fillRect/>
          </a:stretch>
        </p:blipFill>
        <p:spPr>
          <a:xfrm>
            <a:off x="10462728" y="2639701"/>
            <a:ext cx="8429628" cy="203597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1310</Words>
  <Application>Microsoft Macintosh PowerPoint</Application>
  <PresentationFormat>Custom</PresentationFormat>
  <Paragraphs>226</Paragraphs>
  <Slides>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Avenir Next Medium</vt:lpstr>
      <vt:lpstr>Avenir Next Regular</vt:lpstr>
      <vt:lpstr>Courier</vt:lpstr>
      <vt:lpstr>DIN Alternate Bold</vt:lpstr>
      <vt:lpstr>DIN Condensed Bold</vt:lpstr>
      <vt:lpstr>Georgia</vt:lpstr>
      <vt:lpstr>Helvetica</vt:lpstr>
      <vt:lpstr>Helvetica Neue</vt:lpstr>
      <vt:lpstr>Helvetica Neue Light</vt:lpstr>
      <vt:lpstr>Helvetica Neue Medium</vt:lpstr>
      <vt:lpstr>Menlo Regular</vt:lpstr>
      <vt:lpstr>Verdana</vt:lpstr>
      <vt:lpstr>New_Template7</vt:lpstr>
      <vt:lpstr>Sql for Datascience</vt:lpstr>
      <vt:lpstr>Database Constraints</vt:lpstr>
      <vt:lpstr>PowerPoint Presentation</vt:lpstr>
      <vt:lpstr>Constraints</vt:lpstr>
      <vt:lpstr>Relational Integrity constraint</vt:lpstr>
      <vt:lpstr>key constraint</vt:lpstr>
      <vt:lpstr>Domain constraint</vt:lpstr>
      <vt:lpstr>Referential integrity constraint</vt:lpstr>
      <vt:lpstr>Primary &amp; Foreign Keys</vt:lpstr>
      <vt:lpstr>Constraints - Contd.</vt:lpstr>
      <vt:lpstr>Constraints Contd.</vt:lpstr>
      <vt:lpstr>Constraints - Contd.</vt:lpstr>
      <vt:lpstr>Adding and Dropping Constraints</vt:lpstr>
      <vt:lpstr>Objects</vt:lpstr>
      <vt:lpstr>2.Sequences</vt:lpstr>
      <vt:lpstr>Using AUTO_INCREMENT</vt:lpstr>
      <vt:lpstr>Using AUTO_INCREMENT</vt:lpstr>
      <vt:lpstr>Starting a Sequence at a Particular Value </vt:lpstr>
      <vt:lpstr>Renumbering an Existing Sequence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Datascience</dc:title>
  <cp:lastModifiedBy>Saigeetha Panikker</cp:lastModifiedBy>
  <cp:revision>2</cp:revision>
  <dcterms:modified xsi:type="dcterms:W3CDTF">2021-09-05T13:02:45Z</dcterms:modified>
</cp:coreProperties>
</file>